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476" r:id="rId4"/>
    <p:sldId id="502" r:id="rId5"/>
    <p:sldId id="510" r:id="rId6"/>
    <p:sldId id="506" r:id="rId7"/>
    <p:sldId id="511" r:id="rId8"/>
    <p:sldId id="512" r:id="rId9"/>
    <p:sldId id="497" r:id="rId10"/>
    <p:sldId id="514" r:id="rId11"/>
    <p:sldId id="515" r:id="rId12"/>
    <p:sldId id="516" r:id="rId13"/>
    <p:sldId id="517" r:id="rId14"/>
    <p:sldId id="518" r:id="rId15"/>
    <p:sldId id="507" r:id="rId16"/>
    <p:sldId id="521" r:id="rId17"/>
    <p:sldId id="520" r:id="rId18"/>
    <p:sldId id="491" r:id="rId19"/>
  </p:sldIdLst>
  <p:sldSz cx="9144000" cy="5143500" type="screen16x9"/>
  <p:notesSz cx="7315200" cy="96012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Playfair Display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3A858D"/>
    <a:srgbClr val="941651"/>
    <a:srgbClr val="562100"/>
    <a:srgbClr val="1D2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0E4BF-B0E5-C146-9754-603810F8DF21}" v="36" dt="2022-09-20T00:33:18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>
        <p:scale>
          <a:sx n="160" d="100"/>
          <a:sy n="160" d="100"/>
        </p:scale>
        <p:origin x="480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Davoodi" userId="374eff1b-b6cf-4832-b347-6d58b624eb25" providerId="ADAL" clId="{07BD82CE-1026-7848-9A31-A42ED7777495}"/>
    <pc:docChg chg="undo custSel modSld sldOrd">
      <pc:chgData name="Mehdi Davoodi" userId="374eff1b-b6cf-4832-b347-6d58b624eb25" providerId="ADAL" clId="{07BD82CE-1026-7848-9A31-A42ED7777495}" dt="2022-09-13T01:02:24.522" v="35" actId="20577"/>
      <pc:docMkLst>
        <pc:docMk/>
      </pc:docMkLst>
      <pc:sldChg chg="modSp mod ord">
        <pc:chgData name="Mehdi Davoodi" userId="374eff1b-b6cf-4832-b347-6d58b624eb25" providerId="ADAL" clId="{07BD82CE-1026-7848-9A31-A42ED7777495}" dt="2022-09-13T01:02:24.522" v="35" actId="20577"/>
        <pc:sldMkLst>
          <pc:docMk/>
          <pc:sldMk cId="4291328727" sldId="498"/>
        </pc:sldMkLst>
        <pc:spChg chg="mod">
          <ac:chgData name="Mehdi Davoodi" userId="374eff1b-b6cf-4832-b347-6d58b624eb25" providerId="ADAL" clId="{07BD82CE-1026-7848-9A31-A42ED7777495}" dt="2022-09-13T01:02:24.522" v="35" actId="20577"/>
          <ac:spMkLst>
            <pc:docMk/>
            <pc:sldMk cId="4291328727" sldId="498"/>
            <ac:spMk id="2" creationId="{3D291C7F-6933-6E92-DFED-BE128121CD03}"/>
          </ac:spMkLst>
        </pc:spChg>
      </pc:sldChg>
      <pc:sldChg chg="modSp mod">
        <pc:chgData name="Mehdi Davoodi" userId="374eff1b-b6cf-4832-b347-6d58b624eb25" providerId="ADAL" clId="{07BD82CE-1026-7848-9A31-A42ED7777495}" dt="2022-09-13T00:43:03.897" v="14"/>
        <pc:sldMkLst>
          <pc:docMk/>
          <pc:sldMk cId="3875836191" sldId="503"/>
        </pc:sldMkLst>
        <pc:spChg chg="mod">
          <ac:chgData name="Mehdi Davoodi" userId="374eff1b-b6cf-4832-b347-6d58b624eb25" providerId="ADAL" clId="{07BD82CE-1026-7848-9A31-A42ED7777495}" dt="2022-09-13T00:43:03.897" v="14"/>
          <ac:spMkLst>
            <pc:docMk/>
            <pc:sldMk cId="3875836191" sldId="503"/>
            <ac:spMk id="2" creationId="{B5562499-85DD-D294-8AA2-3FC7E589529E}"/>
          </ac:spMkLst>
        </pc:spChg>
      </pc:sldChg>
      <pc:sldChg chg="modSp mod">
        <pc:chgData name="Mehdi Davoodi" userId="374eff1b-b6cf-4832-b347-6d58b624eb25" providerId="ADAL" clId="{07BD82CE-1026-7848-9A31-A42ED7777495}" dt="2022-09-13T00:43:02.475" v="11"/>
        <pc:sldMkLst>
          <pc:docMk/>
          <pc:sldMk cId="708343631" sldId="510"/>
        </pc:sldMkLst>
        <pc:spChg chg="mod">
          <ac:chgData name="Mehdi Davoodi" userId="374eff1b-b6cf-4832-b347-6d58b624eb25" providerId="ADAL" clId="{07BD82CE-1026-7848-9A31-A42ED7777495}" dt="2022-09-13T00:43:02.475" v="11"/>
          <ac:spMkLst>
            <pc:docMk/>
            <pc:sldMk cId="708343631" sldId="510"/>
            <ac:spMk id="2" creationId="{4041E890-D82C-9949-B07C-BECA36063D8A}"/>
          </ac:spMkLst>
        </pc:spChg>
      </pc:sldChg>
      <pc:sldChg chg="modSp mod">
        <pc:chgData name="Mehdi Davoodi" userId="374eff1b-b6cf-4832-b347-6d58b624eb25" providerId="ADAL" clId="{07BD82CE-1026-7848-9A31-A42ED7777495}" dt="2022-09-13T00:38:40.116" v="8"/>
        <pc:sldMkLst>
          <pc:docMk/>
          <pc:sldMk cId="3777268311" sldId="511"/>
        </pc:sldMkLst>
        <pc:spChg chg="mod">
          <ac:chgData name="Mehdi Davoodi" userId="374eff1b-b6cf-4832-b347-6d58b624eb25" providerId="ADAL" clId="{07BD82CE-1026-7848-9A31-A42ED7777495}" dt="2022-09-13T00:38:40.116" v="8"/>
          <ac:spMkLst>
            <pc:docMk/>
            <pc:sldMk cId="3777268311" sldId="511"/>
            <ac:spMk id="2" creationId="{3149FE01-9F51-DE5D-C6AE-E5C97113F179}"/>
          </ac:spMkLst>
        </pc:spChg>
      </pc:sldChg>
    </pc:docChg>
  </pc:docChgLst>
  <pc:docChgLst>
    <pc:chgData name="Mehdi Davoodi" userId="374eff1b-b6cf-4832-b347-6d58b624eb25" providerId="ADAL" clId="{90962266-3D1C-B740-AFF2-D22E9FE7A8BA}"/>
    <pc:docChg chg="undo custSel addSld delSld modSld sldOrd modMainMaster">
      <pc:chgData name="Mehdi Davoodi" userId="374eff1b-b6cf-4832-b347-6d58b624eb25" providerId="ADAL" clId="{90962266-3D1C-B740-AFF2-D22E9FE7A8BA}" dt="2022-08-30T01:09:34.794" v="352" actId="20577"/>
      <pc:docMkLst>
        <pc:docMk/>
      </pc:docMkLst>
      <pc:sldChg chg="modSp mod">
        <pc:chgData name="Mehdi Davoodi" userId="374eff1b-b6cf-4832-b347-6d58b624eb25" providerId="ADAL" clId="{90962266-3D1C-B740-AFF2-D22E9FE7A8BA}" dt="2022-08-23T00:51:51.489" v="4" actId="20577"/>
        <pc:sldMkLst>
          <pc:docMk/>
          <pc:sldMk cId="0" sldId="257"/>
        </pc:sldMkLst>
        <pc:spChg chg="mod">
          <ac:chgData name="Mehdi Davoodi" userId="374eff1b-b6cf-4832-b347-6d58b624eb25" providerId="ADAL" clId="{90962266-3D1C-B740-AFF2-D22E9FE7A8BA}" dt="2022-08-23T00:51:51.489" v="4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Mehdi Davoodi" userId="374eff1b-b6cf-4832-b347-6d58b624eb25" providerId="ADAL" clId="{90962266-3D1C-B740-AFF2-D22E9FE7A8BA}" dt="2022-08-30T00:01:39.516" v="162" actId="12"/>
        <pc:sldMkLst>
          <pc:docMk/>
          <pc:sldMk cId="1430673309" sldId="479"/>
        </pc:sldMkLst>
        <pc:spChg chg="mod">
          <ac:chgData name="Mehdi Davoodi" userId="374eff1b-b6cf-4832-b347-6d58b624eb25" providerId="ADAL" clId="{90962266-3D1C-B740-AFF2-D22E9FE7A8BA}" dt="2022-08-30T00:01:39.516" v="162" actId="12"/>
          <ac:spMkLst>
            <pc:docMk/>
            <pc:sldMk cId="1430673309" sldId="479"/>
            <ac:spMk id="3" creationId="{12DBA6E8-D2BC-77FE-D416-4722D27D8D8B}"/>
          </ac:spMkLst>
        </pc:spChg>
      </pc:sldChg>
      <pc:sldChg chg="addSp delSp modSp mod ord modClrScheme chgLayout">
        <pc:chgData name="Mehdi Davoodi" userId="374eff1b-b6cf-4832-b347-6d58b624eb25" providerId="ADAL" clId="{90962266-3D1C-B740-AFF2-D22E9FE7A8BA}" dt="2022-08-29T23:48:55.190" v="68" actId="20577"/>
        <pc:sldMkLst>
          <pc:docMk/>
          <pc:sldMk cId="1889061546" sldId="480"/>
        </pc:sldMkLst>
        <pc:spChg chg="mod ord">
          <ac:chgData name="Mehdi Davoodi" userId="374eff1b-b6cf-4832-b347-6d58b624eb25" providerId="ADAL" clId="{90962266-3D1C-B740-AFF2-D22E9FE7A8BA}" dt="2022-08-29T22:53:24.739" v="30" actId="700"/>
          <ac:spMkLst>
            <pc:docMk/>
            <pc:sldMk cId="1889061546" sldId="480"/>
            <ac:spMk id="2" creationId="{9070674E-4785-E017-0EDB-5E38DF6B01E9}"/>
          </ac:spMkLst>
        </pc:spChg>
        <pc:spChg chg="mod ord">
          <ac:chgData name="Mehdi Davoodi" userId="374eff1b-b6cf-4832-b347-6d58b624eb25" providerId="ADAL" clId="{90962266-3D1C-B740-AFF2-D22E9FE7A8BA}" dt="2022-08-29T22:53:24.739" v="30" actId="700"/>
          <ac:spMkLst>
            <pc:docMk/>
            <pc:sldMk cId="1889061546" sldId="480"/>
            <ac:spMk id="4" creationId="{42339926-5004-7131-743A-338087963C1B}"/>
          </ac:spMkLst>
        </pc:spChg>
        <pc:spChg chg="add del">
          <ac:chgData name="Mehdi Davoodi" userId="374eff1b-b6cf-4832-b347-6d58b624eb25" providerId="ADAL" clId="{90962266-3D1C-B740-AFF2-D22E9FE7A8BA}" dt="2022-08-29T22:51:52.908" v="22" actId="22"/>
          <ac:spMkLst>
            <pc:docMk/>
            <pc:sldMk cId="1889061546" sldId="480"/>
            <ac:spMk id="5" creationId="{218204A2-41E6-BAFD-B155-CA3C0F4B4709}"/>
          </ac:spMkLst>
        </pc:spChg>
        <pc:spChg chg="add del mod">
          <ac:chgData name="Mehdi Davoodi" userId="374eff1b-b6cf-4832-b347-6d58b624eb25" providerId="ADAL" clId="{90962266-3D1C-B740-AFF2-D22E9FE7A8BA}" dt="2022-08-29T22:53:38.846" v="34" actId="1076"/>
          <ac:spMkLst>
            <pc:docMk/>
            <pc:sldMk cId="1889061546" sldId="480"/>
            <ac:spMk id="6" creationId="{9900AC83-2F7F-80F6-71FF-54471641E939}"/>
          </ac:spMkLst>
        </pc:spChg>
        <pc:spChg chg="del">
          <ac:chgData name="Mehdi Davoodi" userId="374eff1b-b6cf-4832-b347-6d58b624eb25" providerId="ADAL" clId="{90962266-3D1C-B740-AFF2-D22E9FE7A8BA}" dt="2022-08-29T22:52:29.537" v="28" actId="478"/>
          <ac:spMkLst>
            <pc:docMk/>
            <pc:sldMk cId="1889061546" sldId="480"/>
            <ac:spMk id="7" creationId="{67ACB3B7-C794-EA0C-D234-2D45B980FEC3}"/>
          </ac:spMkLst>
        </pc:spChg>
        <pc:spChg chg="add del">
          <ac:chgData name="Mehdi Davoodi" userId="374eff1b-b6cf-4832-b347-6d58b624eb25" providerId="ADAL" clId="{90962266-3D1C-B740-AFF2-D22E9FE7A8BA}" dt="2022-08-29T22:51:56.232" v="24" actId="22"/>
          <ac:spMkLst>
            <pc:docMk/>
            <pc:sldMk cId="1889061546" sldId="480"/>
            <ac:spMk id="9" creationId="{F6EA4094-9B70-AA13-A0BA-6D39B4FFDAFD}"/>
          </ac:spMkLst>
        </pc:spChg>
        <pc:spChg chg="add del mod ord">
          <ac:chgData name="Mehdi Davoodi" userId="374eff1b-b6cf-4832-b347-6d58b624eb25" providerId="ADAL" clId="{90962266-3D1C-B740-AFF2-D22E9FE7A8BA}" dt="2022-08-29T22:53:41.225" v="36"/>
          <ac:spMkLst>
            <pc:docMk/>
            <pc:sldMk cId="1889061546" sldId="480"/>
            <ac:spMk id="10" creationId="{D5AC77F1-4B59-97C5-3E7D-B9A5F241924A}"/>
          </ac:spMkLst>
        </pc:spChg>
        <pc:spChg chg="add mod ord">
          <ac:chgData name="Mehdi Davoodi" userId="374eff1b-b6cf-4832-b347-6d58b624eb25" providerId="ADAL" clId="{90962266-3D1C-B740-AFF2-D22E9FE7A8BA}" dt="2022-08-29T23:48:55.190" v="68" actId="20577"/>
          <ac:spMkLst>
            <pc:docMk/>
            <pc:sldMk cId="1889061546" sldId="480"/>
            <ac:spMk id="11" creationId="{30AF9A54-B714-0D04-8EA8-919CC805BDCD}"/>
          </ac:spMkLst>
        </pc:spChg>
        <pc:picChg chg="add mod">
          <ac:chgData name="Mehdi Davoodi" userId="374eff1b-b6cf-4832-b347-6d58b624eb25" providerId="ADAL" clId="{90962266-3D1C-B740-AFF2-D22E9FE7A8BA}" dt="2022-08-29T22:53:46.773" v="37" actId="1076"/>
          <ac:picMkLst>
            <pc:docMk/>
            <pc:sldMk cId="1889061546" sldId="480"/>
            <ac:picMk id="12" creationId="{00A7AE66-670C-B92C-BE28-40215256F5E1}"/>
          </ac:picMkLst>
        </pc:picChg>
        <pc:picChg chg="del">
          <ac:chgData name="Mehdi Davoodi" userId="374eff1b-b6cf-4832-b347-6d58b624eb25" providerId="ADAL" clId="{90962266-3D1C-B740-AFF2-D22E9FE7A8BA}" dt="2022-08-29T22:53:40.351" v="35" actId="21"/>
          <ac:picMkLst>
            <pc:docMk/>
            <pc:sldMk cId="1889061546" sldId="480"/>
            <ac:picMk id="2050" creationId="{4D3F4104-2648-10A3-36C0-CC08C2717256}"/>
          </ac:picMkLst>
        </pc:picChg>
        <pc:picChg chg="del">
          <ac:chgData name="Mehdi Davoodi" userId="374eff1b-b6cf-4832-b347-6d58b624eb25" providerId="ADAL" clId="{90962266-3D1C-B740-AFF2-D22E9FE7A8BA}" dt="2022-08-29T22:52:25.977" v="26" actId="478"/>
          <ac:picMkLst>
            <pc:docMk/>
            <pc:sldMk cId="1889061546" sldId="480"/>
            <ac:picMk id="2052" creationId="{730262CA-E64C-42A0-E581-3517B5EBF691}"/>
          </ac:picMkLst>
        </pc:picChg>
        <pc:picChg chg="del">
          <ac:chgData name="Mehdi Davoodi" userId="374eff1b-b6cf-4832-b347-6d58b624eb25" providerId="ADAL" clId="{90962266-3D1C-B740-AFF2-D22E9FE7A8BA}" dt="2022-08-29T22:52:27.290" v="27" actId="478"/>
          <ac:picMkLst>
            <pc:docMk/>
            <pc:sldMk cId="1889061546" sldId="480"/>
            <ac:picMk id="2054" creationId="{C67C2D43-3AF7-C08D-E0A4-E10C4E4D1415}"/>
          </ac:picMkLst>
        </pc:picChg>
      </pc:sldChg>
      <pc:sldChg chg="modSp mod ord">
        <pc:chgData name="Mehdi Davoodi" userId="374eff1b-b6cf-4832-b347-6d58b624eb25" providerId="ADAL" clId="{90962266-3D1C-B740-AFF2-D22E9FE7A8BA}" dt="2022-08-30T00:07:08.666" v="208" actId="20578"/>
        <pc:sldMkLst>
          <pc:docMk/>
          <pc:sldMk cId="1349587963" sldId="481"/>
        </pc:sldMkLst>
        <pc:spChg chg="mod">
          <ac:chgData name="Mehdi Davoodi" userId="374eff1b-b6cf-4832-b347-6d58b624eb25" providerId="ADAL" clId="{90962266-3D1C-B740-AFF2-D22E9FE7A8BA}" dt="2022-08-29T22:17:20.493" v="6" actId="1076"/>
          <ac:spMkLst>
            <pc:docMk/>
            <pc:sldMk cId="1349587963" sldId="481"/>
            <ac:spMk id="9" creationId="{48BE3427-4247-93CB-4A99-9853F3465DF4}"/>
          </ac:spMkLst>
        </pc:spChg>
      </pc:sldChg>
      <pc:sldChg chg="addSp delSp modSp mod modClrScheme chgLayout">
        <pc:chgData name="Mehdi Davoodi" userId="374eff1b-b6cf-4832-b347-6d58b624eb25" providerId="ADAL" clId="{90962266-3D1C-B740-AFF2-D22E9FE7A8BA}" dt="2022-08-30T00:11:40.347" v="248" actId="139"/>
        <pc:sldMkLst>
          <pc:docMk/>
          <pc:sldMk cId="3804539954" sldId="483"/>
        </pc:sldMkLst>
        <pc:spChg chg="mod ord">
          <ac:chgData name="Mehdi Davoodi" userId="374eff1b-b6cf-4832-b347-6d58b624eb25" providerId="ADAL" clId="{90962266-3D1C-B740-AFF2-D22E9FE7A8BA}" dt="2022-08-30T00:10:32.080" v="234" actId="5793"/>
          <ac:spMkLst>
            <pc:docMk/>
            <pc:sldMk cId="3804539954" sldId="483"/>
            <ac:spMk id="2" creationId="{87D696C9-67CE-E40F-14AF-45DBBA1D232A}"/>
          </ac:spMkLst>
        </pc:spChg>
        <pc:spChg chg="mod ord">
          <ac:chgData name="Mehdi Davoodi" userId="374eff1b-b6cf-4832-b347-6d58b624eb25" providerId="ADAL" clId="{90962266-3D1C-B740-AFF2-D22E9FE7A8BA}" dt="2022-08-30T00:10:05.578" v="228" actId="700"/>
          <ac:spMkLst>
            <pc:docMk/>
            <pc:sldMk cId="3804539954" sldId="483"/>
            <ac:spMk id="3" creationId="{728D6F1D-19A0-C544-EDC3-10DCD1D89667}"/>
          </ac:spMkLst>
        </pc:spChg>
        <pc:spChg chg="add del mod ord">
          <ac:chgData name="Mehdi Davoodi" userId="374eff1b-b6cf-4832-b347-6d58b624eb25" providerId="ADAL" clId="{90962266-3D1C-B740-AFF2-D22E9FE7A8BA}" dt="2022-08-30T00:10:05.578" v="228" actId="700"/>
          <ac:spMkLst>
            <pc:docMk/>
            <pc:sldMk cId="3804539954" sldId="483"/>
            <ac:spMk id="4" creationId="{5D30521B-19B0-5A50-16B4-B5F5F5DBF1BE}"/>
          </ac:spMkLst>
        </pc:spChg>
        <pc:spChg chg="add mod ord">
          <ac:chgData name="Mehdi Davoodi" userId="374eff1b-b6cf-4832-b347-6d58b624eb25" providerId="ADAL" clId="{90962266-3D1C-B740-AFF2-D22E9FE7A8BA}" dt="2022-08-30T00:11:40.347" v="248" actId="139"/>
          <ac:spMkLst>
            <pc:docMk/>
            <pc:sldMk cId="3804539954" sldId="483"/>
            <ac:spMk id="6" creationId="{F091E181-F350-E260-3C04-6F9E4795D5F4}"/>
          </ac:spMkLst>
        </pc:spChg>
        <pc:spChg chg="add del mod ord">
          <ac:chgData name="Mehdi Davoodi" userId="374eff1b-b6cf-4832-b347-6d58b624eb25" providerId="ADAL" clId="{90962266-3D1C-B740-AFF2-D22E9FE7A8BA}" dt="2022-08-30T00:10:08.054" v="230"/>
          <ac:spMkLst>
            <pc:docMk/>
            <pc:sldMk cId="3804539954" sldId="483"/>
            <ac:spMk id="7" creationId="{2928700F-97C7-BC5D-DD2D-787724BA640E}"/>
          </ac:spMkLst>
        </pc:spChg>
        <pc:picChg chg="add mod">
          <ac:chgData name="Mehdi Davoodi" userId="374eff1b-b6cf-4832-b347-6d58b624eb25" providerId="ADAL" clId="{90962266-3D1C-B740-AFF2-D22E9FE7A8BA}" dt="2022-08-30T00:10:26.482" v="232" actId="1076"/>
          <ac:picMkLst>
            <pc:docMk/>
            <pc:sldMk cId="3804539954" sldId="483"/>
            <ac:picMk id="8" creationId="{1DA2C796-0836-5995-2E63-5CDB3E442BB4}"/>
          </ac:picMkLst>
        </pc:picChg>
        <pc:picChg chg="add del">
          <ac:chgData name="Mehdi Davoodi" userId="374eff1b-b6cf-4832-b347-6d58b624eb25" providerId="ADAL" clId="{90962266-3D1C-B740-AFF2-D22E9FE7A8BA}" dt="2022-08-30T00:10:07.162" v="229" actId="21"/>
          <ac:picMkLst>
            <pc:docMk/>
            <pc:sldMk cId="3804539954" sldId="483"/>
            <ac:picMk id="4100" creationId="{DBC3C23A-3370-D7EB-7B88-A47D9B3D94D5}"/>
          </ac:picMkLst>
        </pc:picChg>
      </pc:sldChg>
      <pc:sldChg chg="addSp modSp mod">
        <pc:chgData name="Mehdi Davoodi" userId="374eff1b-b6cf-4832-b347-6d58b624eb25" providerId="ADAL" clId="{90962266-3D1C-B740-AFF2-D22E9FE7A8BA}" dt="2022-08-30T00:20:00.279" v="260" actId="1076"/>
        <pc:sldMkLst>
          <pc:docMk/>
          <pc:sldMk cId="3363212341" sldId="485"/>
        </pc:sldMkLst>
        <pc:spChg chg="add mod">
          <ac:chgData name="Mehdi Davoodi" userId="374eff1b-b6cf-4832-b347-6d58b624eb25" providerId="ADAL" clId="{90962266-3D1C-B740-AFF2-D22E9FE7A8BA}" dt="2022-08-30T00:20:00.279" v="260" actId="1076"/>
          <ac:spMkLst>
            <pc:docMk/>
            <pc:sldMk cId="3363212341" sldId="485"/>
            <ac:spMk id="3" creationId="{35C5BE90-C17D-F688-CD4C-D3F7E531DBEA}"/>
          </ac:spMkLst>
        </pc:spChg>
        <pc:picChg chg="mod">
          <ac:chgData name="Mehdi Davoodi" userId="374eff1b-b6cf-4832-b347-6d58b624eb25" providerId="ADAL" clId="{90962266-3D1C-B740-AFF2-D22E9FE7A8BA}" dt="2022-08-30T00:19:33.438" v="251" actId="1076"/>
          <ac:picMkLst>
            <pc:docMk/>
            <pc:sldMk cId="3363212341" sldId="485"/>
            <ac:picMk id="5" creationId="{2D9D4CB6-AD4A-06E2-4813-1DA2F59EBA4B}"/>
          </ac:picMkLst>
        </pc:picChg>
      </pc:sldChg>
      <pc:sldChg chg="modSp mod">
        <pc:chgData name="Mehdi Davoodi" userId="374eff1b-b6cf-4832-b347-6d58b624eb25" providerId="ADAL" clId="{90962266-3D1C-B740-AFF2-D22E9FE7A8BA}" dt="2022-08-30T00:43:05.650" v="337" actId="20577"/>
        <pc:sldMkLst>
          <pc:docMk/>
          <pc:sldMk cId="1953757003" sldId="486"/>
        </pc:sldMkLst>
        <pc:spChg chg="mod">
          <ac:chgData name="Mehdi Davoodi" userId="374eff1b-b6cf-4832-b347-6d58b624eb25" providerId="ADAL" clId="{90962266-3D1C-B740-AFF2-D22E9FE7A8BA}" dt="2022-08-30T00:43:05.650" v="337" actId="20577"/>
          <ac:spMkLst>
            <pc:docMk/>
            <pc:sldMk cId="1953757003" sldId="486"/>
            <ac:spMk id="19" creationId="{A92F42AF-7C58-F5AD-DBF3-77CF9E2256BA}"/>
          </ac:spMkLst>
        </pc:spChg>
      </pc:sldChg>
      <pc:sldChg chg="modSp mod">
        <pc:chgData name="Mehdi Davoodi" userId="374eff1b-b6cf-4832-b347-6d58b624eb25" providerId="ADAL" clId="{90962266-3D1C-B740-AFF2-D22E9FE7A8BA}" dt="2022-08-30T01:00:59.825" v="341" actId="20577"/>
        <pc:sldMkLst>
          <pc:docMk/>
          <pc:sldMk cId="3989914212" sldId="488"/>
        </pc:sldMkLst>
        <pc:spChg chg="mod">
          <ac:chgData name="Mehdi Davoodi" userId="374eff1b-b6cf-4832-b347-6d58b624eb25" providerId="ADAL" clId="{90962266-3D1C-B740-AFF2-D22E9FE7A8BA}" dt="2022-08-30T01:00:59.825" v="341" actId="20577"/>
          <ac:spMkLst>
            <pc:docMk/>
            <pc:sldMk cId="3989914212" sldId="488"/>
            <ac:spMk id="3" creationId="{1D38A893-1269-E276-D231-80D1BA03151E}"/>
          </ac:spMkLst>
        </pc:spChg>
      </pc:sldChg>
      <pc:sldChg chg="modSp mod">
        <pc:chgData name="Mehdi Davoodi" userId="374eff1b-b6cf-4832-b347-6d58b624eb25" providerId="ADAL" clId="{90962266-3D1C-B740-AFF2-D22E9FE7A8BA}" dt="2022-08-30T00:39:59.918" v="333" actId="1076"/>
        <pc:sldMkLst>
          <pc:docMk/>
          <pc:sldMk cId="3220095335" sldId="489"/>
        </pc:sldMkLst>
        <pc:spChg chg="mod">
          <ac:chgData name="Mehdi Davoodi" userId="374eff1b-b6cf-4832-b347-6d58b624eb25" providerId="ADAL" clId="{90962266-3D1C-B740-AFF2-D22E9FE7A8BA}" dt="2022-08-30T00:39:59.918" v="333" actId="1076"/>
          <ac:spMkLst>
            <pc:docMk/>
            <pc:sldMk cId="3220095335" sldId="489"/>
            <ac:spMk id="9" creationId="{BCF2D13C-D715-AE61-01C8-66A4B5A1D4BB}"/>
          </ac:spMkLst>
        </pc:spChg>
        <pc:spChg chg="mod">
          <ac:chgData name="Mehdi Davoodi" userId="374eff1b-b6cf-4832-b347-6d58b624eb25" providerId="ADAL" clId="{90962266-3D1C-B740-AFF2-D22E9FE7A8BA}" dt="2022-08-30T00:39:42.620" v="330" actId="1076"/>
          <ac:spMkLst>
            <pc:docMk/>
            <pc:sldMk cId="3220095335" sldId="489"/>
            <ac:spMk id="10" creationId="{B6EF9A51-8D57-0A11-54D5-9EB6BE039A7C}"/>
          </ac:spMkLst>
        </pc:spChg>
        <pc:spChg chg="mod">
          <ac:chgData name="Mehdi Davoodi" userId="374eff1b-b6cf-4832-b347-6d58b624eb25" providerId="ADAL" clId="{90962266-3D1C-B740-AFF2-D22E9FE7A8BA}" dt="2022-08-30T00:39:56.146" v="332" actId="1076"/>
          <ac:spMkLst>
            <pc:docMk/>
            <pc:sldMk cId="3220095335" sldId="489"/>
            <ac:spMk id="16" creationId="{2DA2AD81-42BD-B81C-F95B-ECBF9A8FBD2B}"/>
          </ac:spMkLst>
        </pc:spChg>
      </pc:sldChg>
      <pc:sldChg chg="modSp mod chgLayout modNotesTx">
        <pc:chgData name="Mehdi Davoodi" userId="374eff1b-b6cf-4832-b347-6d58b624eb25" providerId="ADAL" clId="{90962266-3D1C-B740-AFF2-D22E9FE7A8BA}" dt="2022-08-30T01:09:34.794" v="352" actId="20577"/>
        <pc:sldMkLst>
          <pc:docMk/>
          <pc:sldMk cId="4285411824" sldId="490"/>
        </pc:sldMkLst>
        <pc:spChg chg="mod ord">
          <ac:chgData name="Mehdi Davoodi" userId="374eff1b-b6cf-4832-b347-6d58b624eb25" providerId="ADAL" clId="{90962266-3D1C-B740-AFF2-D22E9FE7A8BA}" dt="2022-08-30T01:03:03.696" v="343" actId="700"/>
          <ac:spMkLst>
            <pc:docMk/>
            <pc:sldMk cId="4285411824" sldId="490"/>
            <ac:spMk id="2" creationId="{576D64EB-4BA6-7CAE-507D-D4DF0F8B09BE}"/>
          </ac:spMkLst>
        </pc:spChg>
        <pc:spChg chg="mod ord">
          <ac:chgData name="Mehdi Davoodi" userId="374eff1b-b6cf-4832-b347-6d58b624eb25" providerId="ADAL" clId="{90962266-3D1C-B740-AFF2-D22E9FE7A8BA}" dt="2022-08-30T01:05:50.522" v="348" actId="20577"/>
          <ac:spMkLst>
            <pc:docMk/>
            <pc:sldMk cId="4285411824" sldId="490"/>
            <ac:spMk id="3" creationId="{911D1B25-6406-13EE-BFD1-B8044D17D443}"/>
          </ac:spMkLst>
        </pc:spChg>
        <pc:spChg chg="mod ord">
          <ac:chgData name="Mehdi Davoodi" userId="374eff1b-b6cf-4832-b347-6d58b624eb25" providerId="ADAL" clId="{90962266-3D1C-B740-AFF2-D22E9FE7A8BA}" dt="2022-08-30T01:03:03.696" v="343" actId="700"/>
          <ac:spMkLst>
            <pc:docMk/>
            <pc:sldMk cId="4285411824" sldId="490"/>
            <ac:spMk id="4" creationId="{017B72BE-110B-525F-4D49-28D67CAB8CB8}"/>
          </ac:spMkLst>
        </pc:spChg>
        <pc:picChg chg="mod">
          <ac:chgData name="Mehdi Davoodi" userId="374eff1b-b6cf-4832-b347-6d58b624eb25" providerId="ADAL" clId="{90962266-3D1C-B740-AFF2-D22E9FE7A8BA}" dt="2022-08-30T01:05:56.656" v="349" actId="1076"/>
          <ac:picMkLst>
            <pc:docMk/>
            <pc:sldMk cId="4285411824" sldId="490"/>
            <ac:picMk id="5" creationId="{2891E06E-DD81-A6D3-BA15-1CED30FDD2BC}"/>
          </ac:picMkLst>
        </pc:picChg>
        <pc:picChg chg="mod">
          <ac:chgData name="Mehdi Davoodi" userId="374eff1b-b6cf-4832-b347-6d58b624eb25" providerId="ADAL" clId="{90962266-3D1C-B740-AFF2-D22E9FE7A8BA}" dt="2022-08-30T01:06:02.144" v="351" actId="1076"/>
          <ac:picMkLst>
            <pc:docMk/>
            <pc:sldMk cId="4285411824" sldId="490"/>
            <ac:picMk id="6" creationId="{49A59C7E-7827-279F-E59A-C0E3E2CF06C8}"/>
          </ac:picMkLst>
        </pc:picChg>
      </pc:sldChg>
      <pc:sldChg chg="addSp delSp modSp add mod modClrScheme chgLayout">
        <pc:chgData name="Mehdi Davoodi" userId="374eff1b-b6cf-4832-b347-6d58b624eb25" providerId="ADAL" clId="{90962266-3D1C-B740-AFF2-D22E9FE7A8BA}" dt="2022-08-29T23:52:14.985" v="93" actId="1076"/>
        <pc:sldMkLst>
          <pc:docMk/>
          <pc:sldMk cId="2449791626" sldId="493"/>
        </pc:sldMkLst>
        <pc:spChg chg="mod ord">
          <ac:chgData name="Mehdi Davoodi" userId="374eff1b-b6cf-4832-b347-6d58b624eb25" providerId="ADAL" clId="{90962266-3D1C-B740-AFF2-D22E9FE7A8BA}" dt="2022-08-29T23:49:16.492" v="72" actId="700"/>
          <ac:spMkLst>
            <pc:docMk/>
            <pc:sldMk cId="2449791626" sldId="493"/>
            <ac:spMk id="2" creationId="{9070674E-4785-E017-0EDB-5E38DF6B01E9}"/>
          </ac:spMkLst>
        </pc:spChg>
        <pc:spChg chg="add del mod ord">
          <ac:chgData name="Mehdi Davoodi" userId="374eff1b-b6cf-4832-b347-6d58b624eb25" providerId="ADAL" clId="{90962266-3D1C-B740-AFF2-D22E9FE7A8BA}" dt="2022-08-29T23:49:19.791" v="74"/>
          <ac:spMkLst>
            <pc:docMk/>
            <pc:sldMk cId="2449791626" sldId="493"/>
            <ac:spMk id="3" creationId="{624CA608-40E0-5EEC-74A6-01B5B1466617}"/>
          </ac:spMkLst>
        </pc:spChg>
        <pc:spChg chg="mod ord">
          <ac:chgData name="Mehdi Davoodi" userId="374eff1b-b6cf-4832-b347-6d58b624eb25" providerId="ADAL" clId="{90962266-3D1C-B740-AFF2-D22E9FE7A8BA}" dt="2022-08-29T23:49:16.492" v="72" actId="700"/>
          <ac:spMkLst>
            <pc:docMk/>
            <pc:sldMk cId="2449791626" sldId="493"/>
            <ac:spMk id="4" creationId="{42339926-5004-7131-743A-338087963C1B}"/>
          </ac:spMkLst>
        </pc:spChg>
        <pc:spChg chg="add del mod ord">
          <ac:chgData name="Mehdi Davoodi" userId="374eff1b-b6cf-4832-b347-6d58b624eb25" providerId="ADAL" clId="{90962266-3D1C-B740-AFF2-D22E9FE7A8BA}" dt="2022-08-29T23:49:21.947" v="76"/>
          <ac:spMkLst>
            <pc:docMk/>
            <pc:sldMk cId="2449791626" sldId="493"/>
            <ac:spMk id="5" creationId="{CFC66B71-781D-EAB2-3024-699904E71C06}"/>
          </ac:spMkLst>
        </pc:spChg>
        <pc:spChg chg="del">
          <ac:chgData name="Mehdi Davoodi" userId="374eff1b-b6cf-4832-b347-6d58b624eb25" providerId="ADAL" clId="{90962266-3D1C-B740-AFF2-D22E9FE7A8BA}" dt="2022-08-29T23:49:12.355" v="71" actId="478"/>
          <ac:spMkLst>
            <pc:docMk/>
            <pc:sldMk cId="2449791626" sldId="493"/>
            <ac:spMk id="6" creationId="{9900AC83-2F7F-80F6-71FF-54471641E939}"/>
          </ac:spMkLst>
        </pc:spChg>
        <pc:spChg chg="mod">
          <ac:chgData name="Mehdi Davoodi" userId="374eff1b-b6cf-4832-b347-6d58b624eb25" providerId="ADAL" clId="{90962266-3D1C-B740-AFF2-D22E9FE7A8BA}" dt="2022-08-29T23:49:25.039" v="77" actId="1076"/>
          <ac:spMkLst>
            <pc:docMk/>
            <pc:sldMk cId="2449791626" sldId="493"/>
            <ac:spMk id="7" creationId="{67ACB3B7-C794-EA0C-D234-2D45B980FEC3}"/>
          </ac:spMkLst>
        </pc:spChg>
        <pc:spChg chg="add mod">
          <ac:chgData name="Mehdi Davoodi" userId="374eff1b-b6cf-4832-b347-6d58b624eb25" providerId="ADAL" clId="{90962266-3D1C-B740-AFF2-D22E9FE7A8BA}" dt="2022-08-29T23:51:47.812" v="83" actId="1076"/>
          <ac:spMkLst>
            <pc:docMk/>
            <pc:sldMk cId="2449791626" sldId="493"/>
            <ac:spMk id="11" creationId="{560AC0AA-90DC-BA59-CB6D-CACA4D6ED23E}"/>
          </ac:spMkLst>
        </pc:spChg>
        <pc:spChg chg="add mod">
          <ac:chgData name="Mehdi Davoodi" userId="374eff1b-b6cf-4832-b347-6d58b624eb25" providerId="ADAL" clId="{90962266-3D1C-B740-AFF2-D22E9FE7A8BA}" dt="2022-08-29T23:52:14.985" v="93" actId="1076"/>
          <ac:spMkLst>
            <pc:docMk/>
            <pc:sldMk cId="2449791626" sldId="493"/>
            <ac:spMk id="12" creationId="{F7F4F4AD-8B29-F82F-B2BD-C2577A9B6B13}"/>
          </ac:spMkLst>
        </pc:spChg>
        <pc:picChg chg="add mod">
          <ac:chgData name="Mehdi Davoodi" userId="374eff1b-b6cf-4832-b347-6d58b624eb25" providerId="ADAL" clId="{90962266-3D1C-B740-AFF2-D22E9FE7A8BA}" dt="2022-08-29T23:49:19.791" v="74"/>
          <ac:picMkLst>
            <pc:docMk/>
            <pc:sldMk cId="2449791626" sldId="493"/>
            <ac:picMk id="8" creationId="{52A156AC-AC8B-9A2A-47CC-7E32F4A127E8}"/>
          </ac:picMkLst>
        </pc:picChg>
        <pc:picChg chg="add mod">
          <ac:chgData name="Mehdi Davoodi" userId="374eff1b-b6cf-4832-b347-6d58b624eb25" providerId="ADAL" clId="{90962266-3D1C-B740-AFF2-D22E9FE7A8BA}" dt="2022-08-29T23:49:21.947" v="76"/>
          <ac:picMkLst>
            <pc:docMk/>
            <pc:sldMk cId="2449791626" sldId="493"/>
            <ac:picMk id="9" creationId="{A49FD2AE-AF39-4855-F4F5-03BF613D2699}"/>
          </ac:picMkLst>
        </pc:picChg>
        <pc:picChg chg="del">
          <ac:chgData name="Mehdi Davoodi" userId="374eff1b-b6cf-4832-b347-6d58b624eb25" providerId="ADAL" clId="{90962266-3D1C-B740-AFF2-D22E9FE7A8BA}" dt="2022-08-29T23:49:10.461" v="70" actId="478"/>
          <ac:picMkLst>
            <pc:docMk/>
            <pc:sldMk cId="2449791626" sldId="493"/>
            <ac:picMk id="2050" creationId="{4D3F4104-2648-10A3-36C0-CC08C2717256}"/>
          </ac:picMkLst>
        </pc:picChg>
        <pc:picChg chg="del">
          <ac:chgData name="Mehdi Davoodi" userId="374eff1b-b6cf-4832-b347-6d58b624eb25" providerId="ADAL" clId="{90962266-3D1C-B740-AFF2-D22E9FE7A8BA}" dt="2022-08-29T23:49:18.818" v="73" actId="21"/>
          <ac:picMkLst>
            <pc:docMk/>
            <pc:sldMk cId="2449791626" sldId="493"/>
            <ac:picMk id="2052" creationId="{730262CA-E64C-42A0-E581-3517B5EBF691}"/>
          </ac:picMkLst>
        </pc:picChg>
        <pc:picChg chg="del">
          <ac:chgData name="Mehdi Davoodi" userId="374eff1b-b6cf-4832-b347-6d58b624eb25" providerId="ADAL" clId="{90962266-3D1C-B740-AFF2-D22E9FE7A8BA}" dt="2022-08-29T23:49:21.270" v="75" actId="21"/>
          <ac:picMkLst>
            <pc:docMk/>
            <pc:sldMk cId="2449791626" sldId="493"/>
            <ac:picMk id="2054" creationId="{C67C2D43-3AF7-C08D-E0A4-E10C4E4D1415}"/>
          </ac:picMkLst>
        </pc:picChg>
      </pc:sldChg>
      <pc:sldChg chg="add del">
        <pc:chgData name="Mehdi Davoodi" userId="374eff1b-b6cf-4832-b347-6d58b624eb25" providerId="ADAL" clId="{90962266-3D1C-B740-AFF2-D22E9FE7A8BA}" dt="2022-08-29T23:49:07.679" v="69" actId="2696"/>
        <pc:sldMkLst>
          <pc:docMk/>
          <pc:sldMk cId="47700250" sldId="494"/>
        </pc:sldMkLst>
      </pc:sldChg>
      <pc:sldChg chg="addSp delSp modSp add mod">
        <pc:chgData name="Mehdi Davoodi" userId="374eff1b-b6cf-4832-b347-6d58b624eb25" providerId="ADAL" clId="{90962266-3D1C-B740-AFF2-D22E9FE7A8BA}" dt="2022-08-30T00:07:32.462" v="223" actId="20577"/>
        <pc:sldMkLst>
          <pc:docMk/>
          <pc:sldMk cId="2051016730" sldId="494"/>
        </pc:sldMkLst>
        <pc:spChg chg="add del mod">
          <ac:chgData name="Mehdi Davoodi" userId="374eff1b-b6cf-4832-b347-6d58b624eb25" providerId="ADAL" clId="{90962266-3D1C-B740-AFF2-D22E9FE7A8BA}" dt="2022-08-30T00:04:24.859" v="169"/>
          <ac:spMkLst>
            <pc:docMk/>
            <pc:sldMk cId="2051016730" sldId="494"/>
            <ac:spMk id="3" creationId="{450AAC17-2582-4653-CF83-BFDDEA031698}"/>
          </ac:spMkLst>
        </pc:spChg>
        <pc:spChg chg="add del mod">
          <ac:chgData name="Mehdi Davoodi" userId="374eff1b-b6cf-4832-b347-6d58b624eb25" providerId="ADAL" clId="{90962266-3D1C-B740-AFF2-D22E9FE7A8BA}" dt="2022-08-30T00:05:10.648" v="186"/>
          <ac:spMkLst>
            <pc:docMk/>
            <pc:sldMk cId="2051016730" sldId="494"/>
            <ac:spMk id="5" creationId="{0A160B57-B643-CBB1-BB35-0EFE6967BA54}"/>
          </ac:spMkLst>
        </pc:spChg>
        <pc:spChg chg="mod">
          <ac:chgData name="Mehdi Davoodi" userId="374eff1b-b6cf-4832-b347-6d58b624eb25" providerId="ADAL" clId="{90962266-3D1C-B740-AFF2-D22E9FE7A8BA}" dt="2022-08-30T00:07:32.462" v="223" actId="20577"/>
          <ac:spMkLst>
            <pc:docMk/>
            <pc:sldMk cId="2051016730" sldId="494"/>
            <ac:spMk id="7" creationId="{67ACB3B7-C794-EA0C-D234-2D45B980FEC3}"/>
          </ac:spMkLst>
        </pc:spChg>
        <pc:spChg chg="add mod">
          <ac:chgData name="Mehdi Davoodi" userId="374eff1b-b6cf-4832-b347-6d58b624eb25" providerId="ADAL" clId="{90962266-3D1C-B740-AFF2-D22E9FE7A8BA}" dt="2022-08-30T00:05:04.692" v="185" actId="1076"/>
          <ac:spMkLst>
            <pc:docMk/>
            <pc:sldMk cId="2051016730" sldId="494"/>
            <ac:spMk id="10" creationId="{FE81A775-61CF-4FB5-B424-6BA1A490BE75}"/>
          </ac:spMkLst>
        </pc:spChg>
        <pc:spChg chg="del">
          <ac:chgData name="Mehdi Davoodi" userId="374eff1b-b6cf-4832-b347-6d58b624eb25" providerId="ADAL" clId="{90962266-3D1C-B740-AFF2-D22E9FE7A8BA}" dt="2022-08-30T00:05:00.302" v="183" actId="478"/>
          <ac:spMkLst>
            <pc:docMk/>
            <pc:sldMk cId="2051016730" sldId="494"/>
            <ac:spMk id="11" creationId="{560AC0AA-90DC-BA59-CB6D-CACA4D6ED23E}"/>
          </ac:spMkLst>
        </pc:spChg>
        <pc:spChg chg="del">
          <ac:chgData name="Mehdi Davoodi" userId="374eff1b-b6cf-4832-b347-6d58b624eb25" providerId="ADAL" clId="{90962266-3D1C-B740-AFF2-D22E9FE7A8BA}" dt="2022-08-30T00:05:18.960" v="189" actId="478"/>
          <ac:spMkLst>
            <pc:docMk/>
            <pc:sldMk cId="2051016730" sldId="494"/>
            <ac:spMk id="12" creationId="{F7F4F4AD-8B29-F82F-B2BD-C2577A9B6B13}"/>
          </ac:spMkLst>
        </pc:spChg>
        <pc:spChg chg="add mod">
          <ac:chgData name="Mehdi Davoodi" userId="374eff1b-b6cf-4832-b347-6d58b624eb25" providerId="ADAL" clId="{90962266-3D1C-B740-AFF2-D22E9FE7A8BA}" dt="2022-08-30T00:05:49.504" v="201" actId="1076"/>
          <ac:spMkLst>
            <pc:docMk/>
            <pc:sldMk cId="2051016730" sldId="494"/>
            <ac:spMk id="14" creationId="{B43D2095-B88B-79F1-60C1-14C5C2605230}"/>
          </ac:spMkLst>
        </pc:spChg>
        <pc:spChg chg="add del mod">
          <ac:chgData name="Mehdi Davoodi" userId="374eff1b-b6cf-4832-b347-6d58b624eb25" providerId="ADAL" clId="{90962266-3D1C-B740-AFF2-D22E9FE7A8BA}" dt="2022-08-30T00:07:31.049" v="221"/>
          <ac:spMkLst>
            <pc:docMk/>
            <pc:sldMk cId="2051016730" sldId="494"/>
            <ac:spMk id="15" creationId="{B7454CDF-E98C-2CDD-B4F2-922DDE83595D}"/>
          </ac:spMkLst>
        </pc:spChg>
        <pc:picChg chg="add mod">
          <ac:chgData name="Mehdi Davoodi" userId="374eff1b-b6cf-4832-b347-6d58b624eb25" providerId="ADAL" clId="{90962266-3D1C-B740-AFF2-D22E9FE7A8BA}" dt="2022-08-30T00:06:00.864" v="202" actId="14100"/>
          <ac:picMkLst>
            <pc:docMk/>
            <pc:sldMk cId="2051016730" sldId="494"/>
            <ac:picMk id="6" creationId="{D1F4DFE1-9888-5C3A-7A4C-817139B8E32A}"/>
          </ac:picMkLst>
        </pc:picChg>
        <pc:picChg chg="del">
          <ac:chgData name="Mehdi Davoodi" userId="374eff1b-b6cf-4832-b347-6d58b624eb25" providerId="ADAL" clId="{90962266-3D1C-B740-AFF2-D22E9FE7A8BA}" dt="2022-08-30T00:04:16.302" v="167" actId="478"/>
          <ac:picMkLst>
            <pc:docMk/>
            <pc:sldMk cId="2051016730" sldId="494"/>
            <ac:picMk id="8" creationId="{52A156AC-AC8B-9A2A-47CC-7E32F4A127E8}"/>
          </ac:picMkLst>
        </pc:picChg>
        <pc:picChg chg="del">
          <ac:chgData name="Mehdi Davoodi" userId="374eff1b-b6cf-4832-b347-6d58b624eb25" providerId="ADAL" clId="{90962266-3D1C-B740-AFF2-D22E9FE7A8BA}" dt="2022-08-30T00:04:18.863" v="168" actId="478"/>
          <ac:picMkLst>
            <pc:docMk/>
            <pc:sldMk cId="2051016730" sldId="494"/>
            <ac:picMk id="9" creationId="{A49FD2AE-AF39-4855-F4F5-03BF613D2699}"/>
          </ac:picMkLst>
        </pc:picChg>
        <pc:picChg chg="add mod">
          <ac:chgData name="Mehdi Davoodi" userId="374eff1b-b6cf-4832-b347-6d58b624eb25" providerId="ADAL" clId="{90962266-3D1C-B740-AFF2-D22E9FE7A8BA}" dt="2022-08-30T00:06:12.454" v="207" actId="1076"/>
          <ac:picMkLst>
            <pc:docMk/>
            <pc:sldMk cId="2051016730" sldId="494"/>
            <ac:picMk id="13" creationId="{739C28D6-3496-E656-C649-D6A57894A6ED}"/>
          </ac:picMkLst>
        </pc:picChg>
      </pc:sldChg>
      <pc:sldChg chg="add del ord">
        <pc:chgData name="Mehdi Davoodi" userId="374eff1b-b6cf-4832-b347-6d58b624eb25" providerId="ADAL" clId="{90962266-3D1C-B740-AFF2-D22E9FE7A8BA}" dt="2022-08-30T00:03:32.054" v="165" actId="2696"/>
        <pc:sldMkLst>
          <pc:docMk/>
          <pc:sldMk cId="3697052673" sldId="494"/>
        </pc:sldMkLst>
      </pc:sldChg>
      <pc:sldChg chg="addSp delSp modSp add mod modClrScheme chgLayout">
        <pc:chgData name="Mehdi Davoodi" userId="374eff1b-b6cf-4832-b347-6d58b624eb25" providerId="ADAL" clId="{90962266-3D1C-B740-AFF2-D22E9FE7A8BA}" dt="2022-08-30T00:37:09.937" v="325" actId="20577"/>
        <pc:sldMkLst>
          <pc:docMk/>
          <pc:sldMk cId="1898882683" sldId="495"/>
        </pc:sldMkLst>
        <pc:spChg chg="mod ord">
          <ac:chgData name="Mehdi Davoodi" userId="374eff1b-b6cf-4832-b347-6d58b624eb25" providerId="ADAL" clId="{90962266-3D1C-B740-AFF2-D22E9FE7A8BA}" dt="2022-08-30T00:29:27.509" v="266" actId="700"/>
          <ac:spMkLst>
            <pc:docMk/>
            <pc:sldMk cId="1898882683" sldId="495"/>
            <ac:spMk id="2" creationId="{782E1593-7D5B-05AC-8561-017CD9922344}"/>
          </ac:spMkLst>
        </pc:spChg>
        <pc:spChg chg="mod ord">
          <ac:chgData name="Mehdi Davoodi" userId="374eff1b-b6cf-4832-b347-6d58b624eb25" providerId="ADAL" clId="{90962266-3D1C-B740-AFF2-D22E9FE7A8BA}" dt="2022-08-30T00:37:09.937" v="325" actId="20577"/>
          <ac:spMkLst>
            <pc:docMk/>
            <pc:sldMk cId="1898882683" sldId="495"/>
            <ac:spMk id="3" creationId="{C7866E7A-2163-38D0-6909-D96C92CA6FE4}"/>
          </ac:spMkLst>
        </pc:spChg>
        <pc:spChg chg="mod ord">
          <ac:chgData name="Mehdi Davoodi" userId="374eff1b-b6cf-4832-b347-6d58b624eb25" providerId="ADAL" clId="{90962266-3D1C-B740-AFF2-D22E9FE7A8BA}" dt="2022-08-30T00:29:27.509" v="266" actId="700"/>
          <ac:spMkLst>
            <pc:docMk/>
            <pc:sldMk cId="1898882683" sldId="495"/>
            <ac:spMk id="4" creationId="{9FB0B370-32AF-A9AD-5AC1-2152921C04CA}"/>
          </ac:spMkLst>
        </pc:spChg>
        <pc:spChg chg="add del mod ord">
          <ac:chgData name="Mehdi Davoodi" userId="374eff1b-b6cf-4832-b347-6d58b624eb25" providerId="ADAL" clId="{90962266-3D1C-B740-AFF2-D22E9FE7A8BA}" dt="2022-08-30T00:29:41.239" v="274"/>
          <ac:spMkLst>
            <pc:docMk/>
            <pc:sldMk cId="1898882683" sldId="495"/>
            <ac:spMk id="7" creationId="{F6F46669-DBCF-AD4B-144C-C87C14E210A5}"/>
          </ac:spMkLst>
        </pc:spChg>
        <pc:picChg chg="del">
          <ac:chgData name="Mehdi Davoodi" userId="374eff1b-b6cf-4832-b347-6d58b624eb25" providerId="ADAL" clId="{90962266-3D1C-B740-AFF2-D22E9FE7A8BA}" dt="2022-08-30T00:29:00.025" v="262" actId="478"/>
          <ac:picMkLst>
            <pc:docMk/>
            <pc:sldMk cId="1898882683" sldId="495"/>
            <ac:picMk id="5" creationId="{2CAF2204-418E-2C4B-09A9-0DB5B1588D6A}"/>
          </ac:picMkLst>
        </pc:picChg>
        <pc:picChg chg="add del mod">
          <ac:chgData name="Mehdi Davoodi" userId="374eff1b-b6cf-4832-b347-6d58b624eb25" providerId="ADAL" clId="{90962266-3D1C-B740-AFF2-D22E9FE7A8BA}" dt="2022-08-30T00:29:29.165" v="267" actId="21"/>
          <ac:picMkLst>
            <pc:docMk/>
            <pc:sldMk cId="1898882683" sldId="495"/>
            <ac:picMk id="6" creationId="{CEECBB90-EC7C-44B6-F9B5-CA6E8D8D3945}"/>
          </ac:picMkLst>
        </pc:picChg>
        <pc:picChg chg="add del mod">
          <ac:chgData name="Mehdi Davoodi" userId="374eff1b-b6cf-4832-b347-6d58b624eb25" providerId="ADAL" clId="{90962266-3D1C-B740-AFF2-D22E9FE7A8BA}" dt="2022-08-30T00:29:40.316" v="273"/>
          <ac:picMkLst>
            <pc:docMk/>
            <pc:sldMk cId="1898882683" sldId="495"/>
            <ac:picMk id="8" creationId="{AD2D888E-F7FB-A7DF-C718-6A75FAC216F3}"/>
          </ac:picMkLst>
        </pc:picChg>
        <pc:picChg chg="add mod">
          <ac:chgData name="Mehdi Davoodi" userId="374eff1b-b6cf-4832-b347-6d58b624eb25" providerId="ADAL" clId="{90962266-3D1C-B740-AFF2-D22E9FE7A8BA}" dt="2022-08-30T00:29:41.239" v="274"/>
          <ac:picMkLst>
            <pc:docMk/>
            <pc:sldMk cId="1898882683" sldId="495"/>
            <ac:picMk id="9" creationId="{7000839C-AF2E-F240-A3C6-5395BEDFAC15}"/>
          </ac:picMkLst>
        </pc:picChg>
      </pc:sldChg>
      <pc:sldChg chg="add del">
        <pc:chgData name="Mehdi Davoodi" userId="374eff1b-b6cf-4832-b347-6d58b624eb25" providerId="ADAL" clId="{90962266-3D1C-B740-AFF2-D22E9FE7A8BA}" dt="2022-08-29T23:51:22.376" v="81"/>
        <pc:sldMkLst>
          <pc:docMk/>
          <pc:sldMk cId="989359" sldId="2113"/>
        </pc:sldMkLst>
      </pc:sldChg>
      <pc:sldChg chg="modSp add del mod">
        <pc:chgData name="Mehdi Davoodi" userId="374eff1b-b6cf-4832-b347-6d58b624eb25" providerId="ADAL" clId="{90962266-3D1C-B740-AFF2-D22E9FE7A8BA}" dt="2022-08-29T23:51:22.376" v="81"/>
        <pc:sldMkLst>
          <pc:docMk/>
          <pc:sldMk cId="1709456869" sldId="2114"/>
        </pc:sldMkLst>
        <pc:spChg chg="mod">
          <ac:chgData name="Mehdi Davoodi" userId="374eff1b-b6cf-4832-b347-6d58b624eb25" providerId="ADAL" clId="{90962266-3D1C-B740-AFF2-D22E9FE7A8BA}" dt="2022-08-29T23:51:22.376" v="81"/>
          <ac:spMkLst>
            <pc:docMk/>
            <pc:sldMk cId="1709456869" sldId="2114"/>
            <ac:spMk id="3" creationId="{C83D0E2C-4669-4570-BEF8-AB587D8721AB}"/>
          </ac:spMkLst>
        </pc:spChg>
      </pc:sldChg>
      <pc:sldChg chg="add del">
        <pc:chgData name="Mehdi Davoodi" userId="374eff1b-b6cf-4832-b347-6d58b624eb25" providerId="ADAL" clId="{90962266-3D1C-B740-AFF2-D22E9FE7A8BA}" dt="2022-08-29T23:51:22.376" v="81"/>
        <pc:sldMkLst>
          <pc:docMk/>
          <pc:sldMk cId="3392555442" sldId="2115"/>
        </pc:sldMkLst>
      </pc:sldChg>
      <pc:sldMasterChg chg="addSp delSp modSp mod modSldLayout">
        <pc:chgData name="Mehdi Davoodi" userId="374eff1b-b6cf-4832-b347-6d58b624eb25" providerId="ADAL" clId="{90962266-3D1C-B740-AFF2-D22E9FE7A8BA}" dt="2022-08-30T00:12:03.215" v="250" actId="113"/>
        <pc:sldMasterMkLst>
          <pc:docMk/>
          <pc:sldMasterMk cId="0" sldId="2147483659"/>
        </pc:sldMasterMkLst>
        <pc:picChg chg="add del mod">
          <ac:chgData name="Mehdi Davoodi" userId="374eff1b-b6cf-4832-b347-6d58b624eb25" providerId="ADAL" clId="{90962266-3D1C-B740-AFF2-D22E9FE7A8BA}" dt="2022-08-21T03:01:11.973" v="1" actId="478"/>
          <ac:picMkLst>
            <pc:docMk/>
            <pc:sldMasterMk cId="0" sldId="2147483659"/>
            <ac:picMk id="2" creationId="{BF549315-83C1-AA40-3097-A12A8A1803D4}"/>
          </ac:picMkLst>
        </pc:picChg>
        <pc:picChg chg="add mod">
          <ac:chgData name="Mehdi Davoodi" userId="374eff1b-b6cf-4832-b347-6d58b624eb25" providerId="ADAL" clId="{90962266-3D1C-B740-AFF2-D22E9FE7A8BA}" dt="2022-08-21T03:01:12.325" v="2"/>
          <ac:picMkLst>
            <pc:docMk/>
            <pc:sldMasterMk cId="0" sldId="2147483659"/>
            <ac:picMk id="3" creationId="{B98279B6-75D1-570A-FA08-19DC087AE737}"/>
          </ac:picMkLst>
        </pc:picChg>
        <pc:sldLayoutChg chg="modSp">
          <pc:chgData name="Mehdi Davoodi" userId="374eff1b-b6cf-4832-b347-6d58b624eb25" providerId="ADAL" clId="{90962266-3D1C-B740-AFF2-D22E9FE7A8BA}" dt="2022-08-30T00:11:55.940" v="249" actId="113"/>
          <pc:sldLayoutMkLst>
            <pc:docMk/>
            <pc:sldMasterMk cId="0" sldId="2147483659"/>
            <pc:sldLayoutMk cId="2520204634" sldId="2147483663"/>
          </pc:sldLayoutMkLst>
          <pc:spChg chg="mod">
            <ac:chgData name="Mehdi Davoodi" userId="374eff1b-b6cf-4832-b347-6d58b624eb25" providerId="ADAL" clId="{90962266-3D1C-B740-AFF2-D22E9FE7A8BA}" dt="2022-08-30T00:11:55.940" v="249" actId="113"/>
            <ac:spMkLst>
              <pc:docMk/>
              <pc:sldMasterMk cId="0" sldId="2147483659"/>
              <pc:sldLayoutMk cId="2520204634" sldId="2147483663"/>
              <ac:spMk id="2" creationId="{00000000-0000-0000-0000-000000000000}"/>
            </ac:spMkLst>
          </pc:spChg>
        </pc:sldLayoutChg>
        <pc:sldLayoutChg chg="modSp">
          <pc:chgData name="Mehdi Davoodi" userId="374eff1b-b6cf-4832-b347-6d58b624eb25" providerId="ADAL" clId="{90962266-3D1C-B740-AFF2-D22E9FE7A8BA}" dt="2022-08-30T00:12:03.215" v="250" actId="113"/>
          <pc:sldLayoutMkLst>
            <pc:docMk/>
            <pc:sldMasterMk cId="0" sldId="2147483659"/>
            <pc:sldLayoutMk cId="3174458027" sldId="2147483664"/>
          </pc:sldLayoutMkLst>
          <pc:spChg chg="mod">
            <ac:chgData name="Mehdi Davoodi" userId="374eff1b-b6cf-4832-b347-6d58b624eb25" providerId="ADAL" clId="{90962266-3D1C-B740-AFF2-D22E9FE7A8BA}" dt="2022-08-30T00:12:03.215" v="250" actId="113"/>
            <ac:spMkLst>
              <pc:docMk/>
              <pc:sldMasterMk cId="0" sldId="2147483659"/>
              <pc:sldLayoutMk cId="3174458027" sldId="2147483664"/>
              <ac:spMk id="2" creationId="{00000000-0000-0000-0000-000000000000}"/>
            </ac:spMkLst>
          </pc:spChg>
        </pc:sldLayoutChg>
      </pc:sldMasterChg>
    </pc:docChg>
  </pc:docChgLst>
  <pc:docChgLst>
    <pc:chgData name="Mehdi Davoodi" userId="374eff1b-b6cf-4832-b347-6d58b624eb25" providerId="ADAL" clId="{D7C0E4BF-B0E5-C146-9754-603810F8DF21}"/>
    <pc:docChg chg="undo redo custSel addSld delSld modSld sldOrd">
      <pc:chgData name="Mehdi Davoodi" userId="374eff1b-b6cf-4832-b347-6d58b624eb25" providerId="ADAL" clId="{D7C0E4BF-B0E5-C146-9754-603810F8DF21}" dt="2022-09-20T12:00:37.296" v="1745" actId="20577"/>
      <pc:docMkLst>
        <pc:docMk/>
      </pc:docMkLst>
      <pc:sldChg chg="modSp mod">
        <pc:chgData name="Mehdi Davoodi" userId="374eff1b-b6cf-4832-b347-6d58b624eb25" providerId="ADAL" clId="{D7C0E4BF-B0E5-C146-9754-603810F8DF21}" dt="2022-09-19T19:40:24.660" v="1" actId="20577"/>
        <pc:sldMkLst>
          <pc:docMk/>
          <pc:sldMk cId="0" sldId="256"/>
        </pc:sldMkLst>
        <pc:spChg chg="mod">
          <ac:chgData name="Mehdi Davoodi" userId="374eff1b-b6cf-4832-b347-6d58b624eb25" providerId="ADAL" clId="{D7C0E4BF-B0E5-C146-9754-603810F8DF21}" dt="2022-09-19T19:40:24.660" v="1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Mehdi Davoodi" userId="374eff1b-b6cf-4832-b347-6d58b624eb25" providerId="ADAL" clId="{D7C0E4BF-B0E5-C146-9754-603810F8DF21}" dt="2022-09-19T19:41:56.571" v="31" actId="404"/>
        <pc:sldMkLst>
          <pc:docMk/>
          <pc:sldMk cId="0" sldId="257"/>
        </pc:sldMkLst>
        <pc:spChg chg="mod">
          <ac:chgData name="Mehdi Davoodi" userId="374eff1b-b6cf-4832-b347-6d58b624eb25" providerId="ADAL" clId="{D7C0E4BF-B0E5-C146-9754-603810F8DF21}" dt="2022-09-19T19:41:56.571" v="31" actId="404"/>
          <ac:spMkLst>
            <pc:docMk/>
            <pc:sldMk cId="0" sldId="257"/>
            <ac:spMk id="61" creationId="{00000000-0000-0000-0000-000000000000}"/>
          </ac:spMkLst>
        </pc:spChg>
      </pc:sldChg>
      <pc:sldChg chg="modSp mod ord">
        <pc:chgData name="Mehdi Davoodi" userId="374eff1b-b6cf-4832-b347-6d58b624eb25" providerId="ADAL" clId="{D7C0E4BF-B0E5-C146-9754-603810F8DF21}" dt="2022-09-19T19:45:28.415" v="137" actId="20577"/>
        <pc:sldMkLst>
          <pc:docMk/>
          <pc:sldMk cId="3953920736" sldId="476"/>
        </pc:sldMkLst>
        <pc:spChg chg="mod">
          <ac:chgData name="Mehdi Davoodi" userId="374eff1b-b6cf-4832-b347-6d58b624eb25" providerId="ADAL" clId="{D7C0E4BF-B0E5-C146-9754-603810F8DF21}" dt="2022-09-19T19:43:49.042" v="100" actId="20577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Mehdi Davoodi" userId="374eff1b-b6cf-4832-b347-6d58b624eb25" providerId="ADAL" clId="{D7C0E4BF-B0E5-C146-9754-603810F8DF21}" dt="2022-09-19T19:45:28.415" v="137" actId="20577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Mehdi Davoodi" userId="374eff1b-b6cf-4832-b347-6d58b624eb25" providerId="ADAL" clId="{D7C0E4BF-B0E5-C146-9754-603810F8DF21}" dt="2022-09-20T12:00:37.296" v="1745" actId="20577"/>
        <pc:sldMkLst>
          <pc:docMk/>
          <pc:sldMk cId="3859307221" sldId="491"/>
        </pc:sldMkLst>
        <pc:spChg chg="mod">
          <ac:chgData name="Mehdi Davoodi" userId="374eff1b-b6cf-4832-b347-6d58b624eb25" providerId="ADAL" clId="{D7C0E4BF-B0E5-C146-9754-603810F8DF21}" dt="2022-09-20T12:00:37.296" v="1745" actId="20577"/>
          <ac:spMkLst>
            <pc:docMk/>
            <pc:sldMk cId="3859307221" sldId="491"/>
            <ac:spMk id="3" creationId="{C0705A98-E9EC-D9CA-E282-6F52D90A4512}"/>
          </ac:spMkLst>
        </pc:spChg>
      </pc:sldChg>
      <pc:sldChg chg="modSp del mod ord">
        <pc:chgData name="Mehdi Davoodi" userId="374eff1b-b6cf-4832-b347-6d58b624eb25" providerId="ADAL" clId="{D7C0E4BF-B0E5-C146-9754-603810F8DF21}" dt="2022-09-19T19:46:32.666" v="138" actId="2696"/>
        <pc:sldMkLst>
          <pc:docMk/>
          <pc:sldMk cId="871718538" sldId="496"/>
        </pc:sldMkLst>
        <pc:spChg chg="mod">
          <ac:chgData name="Mehdi Davoodi" userId="374eff1b-b6cf-4832-b347-6d58b624eb25" providerId="ADAL" clId="{D7C0E4BF-B0E5-C146-9754-603810F8DF21}" dt="2022-09-19T19:42:52.991" v="57" actId="20577"/>
          <ac:spMkLst>
            <pc:docMk/>
            <pc:sldMk cId="871718538" sldId="496"/>
            <ac:spMk id="2" creationId="{309BADEB-6D36-88BD-794B-5B23863329C9}"/>
          </ac:spMkLst>
        </pc:spChg>
        <pc:spChg chg="mod">
          <ac:chgData name="Mehdi Davoodi" userId="374eff1b-b6cf-4832-b347-6d58b624eb25" providerId="ADAL" clId="{D7C0E4BF-B0E5-C146-9754-603810F8DF21}" dt="2022-09-19T19:43:24.159" v="74" actId="20577"/>
          <ac:spMkLst>
            <pc:docMk/>
            <pc:sldMk cId="871718538" sldId="496"/>
            <ac:spMk id="3" creationId="{3CD78365-BCCD-5100-AE66-F858C40828AA}"/>
          </ac:spMkLst>
        </pc:spChg>
      </pc:sldChg>
      <pc:sldChg chg="addSp delSp modSp mod ord">
        <pc:chgData name="Mehdi Davoodi" userId="374eff1b-b6cf-4832-b347-6d58b624eb25" providerId="ADAL" clId="{D7C0E4BF-B0E5-C146-9754-603810F8DF21}" dt="2022-09-19T21:07:01.927" v="496" actId="22"/>
        <pc:sldMkLst>
          <pc:docMk/>
          <pc:sldMk cId="1249543823" sldId="497"/>
        </pc:sldMkLst>
        <pc:spChg chg="mod">
          <ac:chgData name="Mehdi Davoodi" userId="374eff1b-b6cf-4832-b347-6d58b624eb25" providerId="ADAL" clId="{D7C0E4BF-B0E5-C146-9754-603810F8DF21}" dt="2022-09-19T19:46:52.240" v="139"/>
          <ac:spMkLst>
            <pc:docMk/>
            <pc:sldMk cId="1249543823" sldId="497"/>
            <ac:spMk id="2" creationId="{37B4B391-544B-276D-1721-FCFD4C30716A}"/>
          </ac:spMkLst>
        </pc:spChg>
        <pc:spChg chg="mod">
          <ac:chgData name="Mehdi Davoodi" userId="374eff1b-b6cf-4832-b347-6d58b624eb25" providerId="ADAL" clId="{D7C0E4BF-B0E5-C146-9754-603810F8DF21}" dt="2022-09-19T20:39:32.101" v="484" actId="20577"/>
          <ac:spMkLst>
            <pc:docMk/>
            <pc:sldMk cId="1249543823" sldId="497"/>
            <ac:spMk id="3" creationId="{C5666FC9-3C87-9C30-06F4-54B1AC106862}"/>
          </ac:spMkLst>
        </pc:spChg>
        <pc:spChg chg="add del">
          <ac:chgData name="Mehdi Davoodi" userId="374eff1b-b6cf-4832-b347-6d58b624eb25" providerId="ADAL" clId="{D7C0E4BF-B0E5-C146-9754-603810F8DF21}" dt="2022-09-19T19:55:13.008" v="146" actId="22"/>
          <ac:spMkLst>
            <pc:docMk/>
            <pc:sldMk cId="1249543823" sldId="497"/>
            <ac:spMk id="6" creationId="{F3BCBD0E-1E26-9E6D-B07F-B13DEC2B585B}"/>
          </ac:spMkLst>
        </pc:spChg>
        <pc:spChg chg="add mod">
          <ac:chgData name="Mehdi Davoodi" userId="374eff1b-b6cf-4832-b347-6d58b624eb25" providerId="ADAL" clId="{D7C0E4BF-B0E5-C146-9754-603810F8DF21}" dt="2022-09-19T20:40:29.400" v="491" actId="1076"/>
          <ac:spMkLst>
            <pc:docMk/>
            <pc:sldMk cId="1249543823" sldId="497"/>
            <ac:spMk id="8" creationId="{D77ED63B-BE53-BA50-C96E-823D2A7A9BB0}"/>
          </ac:spMkLst>
        </pc:spChg>
        <pc:spChg chg="add mod">
          <ac:chgData name="Mehdi Davoodi" userId="374eff1b-b6cf-4832-b347-6d58b624eb25" providerId="ADAL" clId="{D7C0E4BF-B0E5-C146-9754-603810F8DF21}" dt="2022-09-19T20:40:29.400" v="491" actId="1076"/>
          <ac:spMkLst>
            <pc:docMk/>
            <pc:sldMk cId="1249543823" sldId="497"/>
            <ac:spMk id="9" creationId="{52070DD6-BC0E-415F-739A-18C84BF7BA37}"/>
          </ac:spMkLst>
        </pc:spChg>
        <pc:spChg chg="add mod">
          <ac:chgData name="Mehdi Davoodi" userId="374eff1b-b6cf-4832-b347-6d58b624eb25" providerId="ADAL" clId="{D7C0E4BF-B0E5-C146-9754-603810F8DF21}" dt="2022-09-19T20:40:53.648" v="494" actId="14100"/>
          <ac:spMkLst>
            <pc:docMk/>
            <pc:sldMk cId="1249543823" sldId="497"/>
            <ac:spMk id="11" creationId="{6F5BBAD8-8DEF-186C-304D-CD8F7A5ABF2A}"/>
          </ac:spMkLst>
        </pc:spChg>
        <pc:spChg chg="add del">
          <ac:chgData name="Mehdi Davoodi" userId="374eff1b-b6cf-4832-b347-6d58b624eb25" providerId="ADAL" clId="{D7C0E4BF-B0E5-C146-9754-603810F8DF21}" dt="2022-09-19T21:07:01.927" v="496" actId="22"/>
          <ac:spMkLst>
            <pc:docMk/>
            <pc:sldMk cId="1249543823" sldId="497"/>
            <ac:spMk id="13" creationId="{F68F06F0-16D0-98F9-A86E-7D5F73C8DB10}"/>
          </ac:spMkLst>
        </pc:spChg>
        <pc:picChg chg="add mod">
          <ac:chgData name="Mehdi Davoodi" userId="374eff1b-b6cf-4832-b347-6d58b624eb25" providerId="ADAL" clId="{D7C0E4BF-B0E5-C146-9754-603810F8DF21}" dt="2022-09-19T20:38:41.424" v="469" actId="1076"/>
          <ac:picMkLst>
            <pc:docMk/>
            <pc:sldMk cId="1249543823" sldId="497"/>
            <ac:picMk id="7" creationId="{1DAAA60B-CD16-A5FE-9D93-5BA06C5514EC}"/>
          </ac:picMkLst>
        </pc:picChg>
      </pc:sldChg>
      <pc:sldChg chg="del">
        <pc:chgData name="Mehdi Davoodi" userId="374eff1b-b6cf-4832-b347-6d58b624eb25" providerId="ADAL" clId="{D7C0E4BF-B0E5-C146-9754-603810F8DF21}" dt="2022-09-20T00:35:53.016" v="1555" actId="2696"/>
        <pc:sldMkLst>
          <pc:docMk/>
          <pc:sldMk cId="4291328727" sldId="498"/>
        </pc:sldMkLst>
      </pc:sldChg>
      <pc:sldChg chg="del">
        <pc:chgData name="Mehdi Davoodi" userId="374eff1b-b6cf-4832-b347-6d58b624eb25" providerId="ADAL" clId="{D7C0E4BF-B0E5-C146-9754-603810F8DF21}" dt="2022-09-20T00:36:30.053" v="1563" actId="2696"/>
        <pc:sldMkLst>
          <pc:docMk/>
          <pc:sldMk cId="2255900587" sldId="499"/>
        </pc:sldMkLst>
      </pc:sldChg>
      <pc:sldChg chg="del">
        <pc:chgData name="Mehdi Davoodi" userId="374eff1b-b6cf-4832-b347-6d58b624eb25" providerId="ADAL" clId="{D7C0E4BF-B0E5-C146-9754-603810F8DF21}" dt="2022-09-20T00:36:25.079" v="1562" actId="2696"/>
        <pc:sldMkLst>
          <pc:docMk/>
          <pc:sldMk cId="2751620046" sldId="500"/>
        </pc:sldMkLst>
      </pc:sldChg>
      <pc:sldChg chg="del">
        <pc:chgData name="Mehdi Davoodi" userId="374eff1b-b6cf-4832-b347-6d58b624eb25" providerId="ADAL" clId="{D7C0E4BF-B0E5-C146-9754-603810F8DF21}" dt="2022-09-20T00:36:21.321" v="1561" actId="2696"/>
        <pc:sldMkLst>
          <pc:docMk/>
          <pc:sldMk cId="2921556343" sldId="501"/>
        </pc:sldMkLst>
      </pc:sldChg>
      <pc:sldChg chg="addSp delSp modSp mod ord modAnim">
        <pc:chgData name="Mehdi Davoodi" userId="374eff1b-b6cf-4832-b347-6d58b624eb25" providerId="ADAL" clId="{D7C0E4BF-B0E5-C146-9754-603810F8DF21}" dt="2022-09-19T20:12:39.279" v="257"/>
        <pc:sldMkLst>
          <pc:docMk/>
          <pc:sldMk cId="1531151644" sldId="502"/>
        </pc:sldMkLst>
        <pc:spChg chg="mod">
          <ac:chgData name="Mehdi Davoodi" userId="374eff1b-b6cf-4832-b347-6d58b624eb25" providerId="ADAL" clId="{D7C0E4BF-B0E5-C146-9754-603810F8DF21}" dt="2022-09-19T19:57:56.206" v="183"/>
          <ac:spMkLst>
            <pc:docMk/>
            <pc:sldMk cId="1531151644" sldId="502"/>
            <ac:spMk id="2" creationId="{A276BE5B-C1CF-3D2E-6D34-AB6FA30CF984}"/>
          </ac:spMkLst>
        </pc:spChg>
        <pc:spChg chg="mod">
          <ac:chgData name="Mehdi Davoodi" userId="374eff1b-b6cf-4832-b347-6d58b624eb25" providerId="ADAL" clId="{D7C0E4BF-B0E5-C146-9754-603810F8DF21}" dt="2022-09-19T20:10:39.546" v="247"/>
          <ac:spMkLst>
            <pc:docMk/>
            <pc:sldMk cId="1531151644" sldId="502"/>
            <ac:spMk id="3" creationId="{FBD9301B-EB32-3218-9CA4-E215ACB529A1}"/>
          </ac:spMkLst>
        </pc:spChg>
        <pc:picChg chg="del mod">
          <ac:chgData name="Mehdi Davoodi" userId="374eff1b-b6cf-4832-b347-6d58b624eb25" providerId="ADAL" clId="{D7C0E4BF-B0E5-C146-9754-603810F8DF21}" dt="2022-09-19T20:07:57.092" v="188" actId="478"/>
          <ac:picMkLst>
            <pc:docMk/>
            <pc:sldMk cId="1531151644" sldId="502"/>
            <ac:picMk id="5" creationId="{35B51E99-EA1B-7870-4A57-66A59914FC6F}"/>
          </ac:picMkLst>
        </pc:picChg>
        <pc:picChg chg="add mod">
          <ac:chgData name="Mehdi Davoodi" userId="374eff1b-b6cf-4832-b347-6d58b624eb25" providerId="ADAL" clId="{D7C0E4BF-B0E5-C146-9754-603810F8DF21}" dt="2022-09-19T20:09:55.461" v="237" actId="1076"/>
          <ac:picMkLst>
            <pc:docMk/>
            <pc:sldMk cId="1531151644" sldId="502"/>
            <ac:picMk id="6" creationId="{4B2F9268-C777-6982-2F85-92B8A6214394}"/>
          </ac:picMkLst>
        </pc:picChg>
        <pc:picChg chg="add mod">
          <ac:chgData name="Mehdi Davoodi" userId="374eff1b-b6cf-4832-b347-6d58b624eb25" providerId="ADAL" clId="{D7C0E4BF-B0E5-C146-9754-603810F8DF21}" dt="2022-09-19T20:10:02.035" v="240" actId="1076"/>
          <ac:picMkLst>
            <pc:docMk/>
            <pc:sldMk cId="1531151644" sldId="502"/>
            <ac:picMk id="7" creationId="{75361EAE-1BBD-0982-9920-D92C95B57925}"/>
          </ac:picMkLst>
        </pc:picChg>
        <pc:picChg chg="add mod">
          <ac:chgData name="Mehdi Davoodi" userId="374eff1b-b6cf-4832-b347-6d58b624eb25" providerId="ADAL" clId="{D7C0E4BF-B0E5-C146-9754-603810F8DF21}" dt="2022-09-19T20:10:30.611" v="245" actId="1076"/>
          <ac:picMkLst>
            <pc:docMk/>
            <pc:sldMk cId="1531151644" sldId="502"/>
            <ac:picMk id="8" creationId="{9CB767D6-32C1-827E-188A-96A5BE66016F}"/>
          </ac:picMkLst>
        </pc:picChg>
      </pc:sldChg>
      <pc:sldChg chg="del">
        <pc:chgData name="Mehdi Davoodi" userId="374eff1b-b6cf-4832-b347-6d58b624eb25" providerId="ADAL" clId="{D7C0E4BF-B0E5-C146-9754-603810F8DF21}" dt="2022-09-20T00:36:16.979" v="1560" actId="2696"/>
        <pc:sldMkLst>
          <pc:docMk/>
          <pc:sldMk cId="3875836191" sldId="503"/>
        </pc:sldMkLst>
      </pc:sldChg>
      <pc:sldChg chg="del">
        <pc:chgData name="Mehdi Davoodi" userId="374eff1b-b6cf-4832-b347-6d58b624eb25" providerId="ADAL" clId="{D7C0E4BF-B0E5-C146-9754-603810F8DF21}" dt="2022-09-20T00:36:12.278" v="1559" actId="2696"/>
        <pc:sldMkLst>
          <pc:docMk/>
          <pc:sldMk cId="793304033" sldId="504"/>
        </pc:sldMkLst>
      </pc:sldChg>
      <pc:sldChg chg="del">
        <pc:chgData name="Mehdi Davoodi" userId="374eff1b-b6cf-4832-b347-6d58b624eb25" providerId="ADAL" clId="{D7C0E4BF-B0E5-C146-9754-603810F8DF21}" dt="2022-09-20T00:36:08.677" v="1558" actId="2696"/>
        <pc:sldMkLst>
          <pc:docMk/>
          <pc:sldMk cId="1662335098" sldId="505"/>
        </pc:sldMkLst>
      </pc:sldChg>
      <pc:sldChg chg="addSp modSp mod ord">
        <pc:chgData name="Mehdi Davoodi" userId="374eff1b-b6cf-4832-b347-6d58b624eb25" providerId="ADAL" clId="{D7C0E4BF-B0E5-C146-9754-603810F8DF21}" dt="2022-09-19T20:17:42.677" v="362" actId="207"/>
        <pc:sldMkLst>
          <pc:docMk/>
          <pc:sldMk cId="3823354473" sldId="506"/>
        </pc:sldMkLst>
        <pc:spChg chg="mod">
          <ac:chgData name="Mehdi Davoodi" userId="374eff1b-b6cf-4832-b347-6d58b624eb25" providerId="ADAL" clId="{D7C0E4BF-B0E5-C146-9754-603810F8DF21}" dt="2022-09-19T19:56:41.548" v="177"/>
          <ac:spMkLst>
            <pc:docMk/>
            <pc:sldMk cId="3823354473" sldId="506"/>
            <ac:spMk id="2" creationId="{F5517109-2436-9FFD-3F5B-9740A675C516}"/>
          </ac:spMkLst>
        </pc:spChg>
        <pc:spChg chg="mod">
          <ac:chgData name="Mehdi Davoodi" userId="374eff1b-b6cf-4832-b347-6d58b624eb25" providerId="ADAL" clId="{D7C0E4BF-B0E5-C146-9754-603810F8DF21}" dt="2022-09-19T20:17:37.282" v="361" actId="207"/>
          <ac:spMkLst>
            <pc:docMk/>
            <pc:sldMk cId="3823354473" sldId="506"/>
            <ac:spMk id="3" creationId="{3EDA6110-8FC0-F782-105D-04FE5EF91728}"/>
          </ac:spMkLst>
        </pc:spChg>
        <pc:spChg chg="add mod">
          <ac:chgData name="Mehdi Davoodi" userId="374eff1b-b6cf-4832-b347-6d58b624eb25" providerId="ADAL" clId="{D7C0E4BF-B0E5-C146-9754-603810F8DF21}" dt="2022-09-19T20:17:42.677" v="362" actId="207"/>
          <ac:spMkLst>
            <pc:docMk/>
            <pc:sldMk cId="3823354473" sldId="506"/>
            <ac:spMk id="6" creationId="{BB699BB2-BA1B-9D57-DC05-05D8F9AD07B3}"/>
          </ac:spMkLst>
        </pc:spChg>
      </pc:sldChg>
      <pc:sldChg chg="addSp delSp modSp mod modClrScheme chgLayout">
        <pc:chgData name="Mehdi Davoodi" userId="374eff1b-b6cf-4832-b347-6d58b624eb25" providerId="ADAL" clId="{D7C0E4BF-B0E5-C146-9754-603810F8DF21}" dt="2022-09-19T22:55:42.981" v="1372" actId="20577"/>
        <pc:sldMkLst>
          <pc:docMk/>
          <pc:sldMk cId="1981918117" sldId="507"/>
        </pc:sldMkLst>
        <pc:spChg chg="add mod ord">
          <ac:chgData name="Mehdi Davoodi" userId="374eff1b-b6cf-4832-b347-6d58b624eb25" providerId="ADAL" clId="{D7C0E4BF-B0E5-C146-9754-603810F8DF21}" dt="2022-09-19T22:55:29.280" v="1358" actId="20577"/>
          <ac:spMkLst>
            <pc:docMk/>
            <pc:sldMk cId="1981918117" sldId="507"/>
            <ac:spMk id="2" creationId="{1952009C-B6D0-226A-D7AD-8820CD215A74}"/>
          </ac:spMkLst>
        </pc:spChg>
        <pc:spChg chg="mod ord">
          <ac:chgData name="Mehdi Davoodi" userId="374eff1b-b6cf-4832-b347-6d58b624eb25" providerId="ADAL" clId="{D7C0E4BF-B0E5-C146-9754-603810F8DF21}" dt="2022-09-19T22:47:31.686" v="1264" actId="700"/>
          <ac:spMkLst>
            <pc:docMk/>
            <pc:sldMk cId="1981918117" sldId="507"/>
            <ac:spMk id="3" creationId="{4DDFD057-9D77-5A03-27C1-DD49CBE5E064}"/>
          </ac:spMkLst>
        </pc:spChg>
        <pc:spChg chg="mod ord">
          <ac:chgData name="Mehdi Davoodi" userId="374eff1b-b6cf-4832-b347-6d58b624eb25" providerId="ADAL" clId="{D7C0E4BF-B0E5-C146-9754-603810F8DF21}" dt="2022-09-19T22:55:42.981" v="1372" actId="20577"/>
          <ac:spMkLst>
            <pc:docMk/>
            <pc:sldMk cId="1981918117" sldId="507"/>
            <ac:spMk id="9" creationId="{9D4ECCB6-EF4B-A1DF-4810-9BE505BB6BB0}"/>
          </ac:spMkLst>
        </pc:spChg>
        <pc:spChg chg="del mod">
          <ac:chgData name="Mehdi Davoodi" userId="374eff1b-b6cf-4832-b347-6d58b624eb25" providerId="ADAL" clId="{D7C0E4BF-B0E5-C146-9754-603810F8DF21}" dt="2022-09-19T22:47:34.100" v="1265" actId="478"/>
          <ac:spMkLst>
            <pc:docMk/>
            <pc:sldMk cId="1981918117" sldId="507"/>
            <ac:spMk id="11" creationId="{A5049999-32B8-72FB-6639-F427EB9988D6}"/>
          </ac:spMkLst>
        </pc:spChg>
        <pc:picChg chg="add mod">
          <ac:chgData name="Mehdi Davoodi" userId="374eff1b-b6cf-4832-b347-6d58b624eb25" providerId="ADAL" clId="{D7C0E4BF-B0E5-C146-9754-603810F8DF21}" dt="2022-09-19T22:55:16.826" v="1351" actId="1076"/>
          <ac:picMkLst>
            <pc:docMk/>
            <pc:sldMk cId="1981918117" sldId="507"/>
            <ac:picMk id="4" creationId="{F5ECCB0C-2E90-5BD1-89C9-A563470233AF}"/>
          </ac:picMkLst>
        </pc:picChg>
        <pc:picChg chg="add mod">
          <ac:chgData name="Mehdi Davoodi" userId="374eff1b-b6cf-4832-b347-6d58b624eb25" providerId="ADAL" clId="{D7C0E4BF-B0E5-C146-9754-603810F8DF21}" dt="2022-09-19T22:55:22.160" v="1352" actId="1076"/>
          <ac:picMkLst>
            <pc:docMk/>
            <pc:sldMk cId="1981918117" sldId="507"/>
            <ac:picMk id="5" creationId="{DCC4B097-0013-DC9E-24FF-66AFF93421EB}"/>
          </ac:picMkLst>
        </pc:picChg>
        <pc:picChg chg="del mod">
          <ac:chgData name="Mehdi Davoodi" userId="374eff1b-b6cf-4832-b347-6d58b624eb25" providerId="ADAL" clId="{D7C0E4BF-B0E5-C146-9754-603810F8DF21}" dt="2022-09-19T22:47:23.978" v="1261" actId="478"/>
          <ac:picMkLst>
            <pc:docMk/>
            <pc:sldMk cId="1981918117" sldId="507"/>
            <ac:picMk id="1026" creationId="{C8220844-9E1D-FD5A-053E-1C7EB9FDB38F}"/>
          </ac:picMkLst>
        </pc:picChg>
      </pc:sldChg>
      <pc:sldChg chg="del">
        <pc:chgData name="Mehdi Davoodi" userId="374eff1b-b6cf-4832-b347-6d58b624eb25" providerId="ADAL" clId="{D7C0E4BF-B0E5-C146-9754-603810F8DF21}" dt="2022-09-20T00:36:01.403" v="1556" actId="2696"/>
        <pc:sldMkLst>
          <pc:docMk/>
          <pc:sldMk cId="321251902" sldId="508"/>
        </pc:sldMkLst>
      </pc:sldChg>
      <pc:sldChg chg="del">
        <pc:chgData name="Mehdi Davoodi" userId="374eff1b-b6cf-4832-b347-6d58b624eb25" providerId="ADAL" clId="{D7C0E4BF-B0E5-C146-9754-603810F8DF21}" dt="2022-09-20T00:36:05.434" v="1557" actId="2696"/>
        <pc:sldMkLst>
          <pc:docMk/>
          <pc:sldMk cId="2863704010" sldId="509"/>
        </pc:sldMkLst>
      </pc:sldChg>
      <pc:sldChg chg="addSp modSp mod ord">
        <pc:chgData name="Mehdi Davoodi" userId="374eff1b-b6cf-4832-b347-6d58b624eb25" providerId="ADAL" clId="{D7C0E4BF-B0E5-C146-9754-603810F8DF21}" dt="2022-09-19T20:39:48.595" v="487" actId="1037"/>
        <pc:sldMkLst>
          <pc:docMk/>
          <pc:sldMk cId="708343631" sldId="510"/>
        </pc:sldMkLst>
        <pc:spChg chg="mod">
          <ac:chgData name="Mehdi Davoodi" userId="374eff1b-b6cf-4832-b347-6d58b624eb25" providerId="ADAL" clId="{D7C0E4BF-B0E5-C146-9754-603810F8DF21}" dt="2022-09-19T19:56:36.127" v="176" actId="20577"/>
          <ac:spMkLst>
            <pc:docMk/>
            <pc:sldMk cId="708343631" sldId="510"/>
            <ac:spMk id="2" creationId="{4041E890-D82C-9949-B07C-BECA36063D8A}"/>
          </ac:spMkLst>
        </pc:spChg>
        <pc:spChg chg="mod">
          <ac:chgData name="Mehdi Davoodi" userId="374eff1b-b6cf-4832-b347-6d58b624eb25" providerId="ADAL" clId="{D7C0E4BF-B0E5-C146-9754-603810F8DF21}" dt="2022-09-19T20:18:08.922" v="364" actId="20577"/>
          <ac:spMkLst>
            <pc:docMk/>
            <pc:sldMk cId="708343631" sldId="510"/>
            <ac:spMk id="3" creationId="{4D0D17EB-BAB3-BEAB-6211-EB1CCE16BC02}"/>
          </ac:spMkLst>
        </pc:spChg>
        <pc:spChg chg="add mod">
          <ac:chgData name="Mehdi Davoodi" userId="374eff1b-b6cf-4832-b347-6d58b624eb25" providerId="ADAL" clId="{D7C0E4BF-B0E5-C146-9754-603810F8DF21}" dt="2022-09-19T20:20:23.211" v="373" actId="14100"/>
          <ac:spMkLst>
            <pc:docMk/>
            <pc:sldMk cId="708343631" sldId="510"/>
            <ac:spMk id="7" creationId="{51F41785-887C-E8D0-D8D1-577EB9D11263}"/>
          </ac:spMkLst>
        </pc:spChg>
        <pc:picChg chg="mod">
          <ac:chgData name="Mehdi Davoodi" userId="374eff1b-b6cf-4832-b347-6d58b624eb25" providerId="ADAL" clId="{D7C0E4BF-B0E5-C146-9754-603810F8DF21}" dt="2022-09-19T20:39:48.595" v="487" actId="1037"/>
          <ac:picMkLst>
            <pc:docMk/>
            <pc:sldMk cId="708343631" sldId="510"/>
            <ac:picMk id="15" creationId="{86903D72-D575-42DA-787E-975309B411E4}"/>
          </ac:picMkLst>
        </pc:picChg>
      </pc:sldChg>
      <pc:sldChg chg="modSp mod ord">
        <pc:chgData name="Mehdi Davoodi" userId="374eff1b-b6cf-4832-b347-6d58b624eb25" providerId="ADAL" clId="{D7C0E4BF-B0E5-C146-9754-603810F8DF21}" dt="2022-09-19T20:20:45.253" v="374" actId="207"/>
        <pc:sldMkLst>
          <pc:docMk/>
          <pc:sldMk cId="3777268311" sldId="511"/>
        </pc:sldMkLst>
        <pc:spChg chg="mod">
          <ac:chgData name="Mehdi Davoodi" userId="374eff1b-b6cf-4832-b347-6d58b624eb25" providerId="ADAL" clId="{D7C0E4BF-B0E5-C146-9754-603810F8DF21}" dt="2022-09-19T19:56:44.707" v="178"/>
          <ac:spMkLst>
            <pc:docMk/>
            <pc:sldMk cId="3777268311" sldId="511"/>
            <ac:spMk id="2" creationId="{3149FE01-9F51-DE5D-C6AE-E5C97113F179}"/>
          </ac:spMkLst>
        </pc:spChg>
        <pc:spChg chg="mod">
          <ac:chgData name="Mehdi Davoodi" userId="374eff1b-b6cf-4832-b347-6d58b624eb25" providerId="ADAL" clId="{D7C0E4BF-B0E5-C146-9754-603810F8DF21}" dt="2022-09-19T20:20:45.253" v="374" actId="207"/>
          <ac:spMkLst>
            <pc:docMk/>
            <pc:sldMk cId="3777268311" sldId="511"/>
            <ac:spMk id="3" creationId="{98F5B12E-C2CD-65C6-49D0-D0F26B6EDE57}"/>
          </ac:spMkLst>
        </pc:spChg>
      </pc:sldChg>
      <pc:sldChg chg="modSp mod ord">
        <pc:chgData name="Mehdi Davoodi" userId="374eff1b-b6cf-4832-b347-6d58b624eb25" providerId="ADAL" clId="{D7C0E4BF-B0E5-C146-9754-603810F8DF21}" dt="2022-09-19T19:56:47.273" v="179"/>
        <pc:sldMkLst>
          <pc:docMk/>
          <pc:sldMk cId="1313005041" sldId="512"/>
        </pc:sldMkLst>
        <pc:spChg chg="mod">
          <ac:chgData name="Mehdi Davoodi" userId="374eff1b-b6cf-4832-b347-6d58b624eb25" providerId="ADAL" clId="{D7C0E4BF-B0E5-C146-9754-603810F8DF21}" dt="2022-09-19T19:56:47.273" v="179"/>
          <ac:spMkLst>
            <pc:docMk/>
            <pc:sldMk cId="1313005041" sldId="512"/>
            <ac:spMk id="2" creationId="{A627DA1C-3808-C0C2-A533-480421EAF3E6}"/>
          </ac:spMkLst>
        </pc:spChg>
      </pc:sldChg>
      <pc:sldChg chg="new del">
        <pc:chgData name="Mehdi Davoodi" userId="374eff1b-b6cf-4832-b347-6d58b624eb25" providerId="ADAL" clId="{D7C0E4BF-B0E5-C146-9754-603810F8DF21}" dt="2022-09-20T11:21:05.502" v="1564" actId="2696"/>
        <pc:sldMkLst>
          <pc:docMk/>
          <pc:sldMk cId="2072356785" sldId="513"/>
        </pc:sldMkLst>
      </pc:sldChg>
      <pc:sldChg chg="addSp delSp modSp add mod chgLayout">
        <pc:chgData name="Mehdi Davoodi" userId="374eff1b-b6cf-4832-b347-6d58b624eb25" providerId="ADAL" clId="{D7C0E4BF-B0E5-C146-9754-603810F8DF21}" dt="2022-09-19T21:43:45.959" v="789" actId="20577"/>
        <pc:sldMkLst>
          <pc:docMk/>
          <pc:sldMk cId="774252143" sldId="514"/>
        </pc:sldMkLst>
        <pc:spChg chg="mod ord">
          <ac:chgData name="Mehdi Davoodi" userId="374eff1b-b6cf-4832-b347-6d58b624eb25" providerId="ADAL" clId="{D7C0E4BF-B0E5-C146-9754-603810F8DF21}" dt="2022-09-19T21:07:26.950" v="500" actId="700"/>
          <ac:spMkLst>
            <pc:docMk/>
            <pc:sldMk cId="774252143" sldId="514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1:43:45.959" v="789" actId="20577"/>
          <ac:spMkLst>
            <pc:docMk/>
            <pc:sldMk cId="774252143" sldId="514"/>
            <ac:spMk id="3" creationId="{C5666FC9-3C87-9C30-06F4-54B1AC106862}"/>
          </ac:spMkLst>
        </pc:spChg>
        <pc:spChg chg="mod ord">
          <ac:chgData name="Mehdi Davoodi" userId="374eff1b-b6cf-4832-b347-6d58b624eb25" providerId="ADAL" clId="{D7C0E4BF-B0E5-C146-9754-603810F8DF21}" dt="2022-09-19T21:07:26.950" v="500" actId="700"/>
          <ac:spMkLst>
            <pc:docMk/>
            <pc:sldMk cId="774252143" sldId="514"/>
            <ac:spMk id="4" creationId="{B56A28A6-281A-3EDF-8EC7-045A65EA52D4}"/>
          </ac:spMkLst>
        </pc:spChg>
        <pc:spChg chg="del">
          <ac:chgData name="Mehdi Davoodi" userId="374eff1b-b6cf-4832-b347-6d58b624eb25" providerId="ADAL" clId="{D7C0E4BF-B0E5-C146-9754-603810F8DF21}" dt="2022-09-19T21:07:28.961" v="501" actId="478"/>
          <ac:spMkLst>
            <pc:docMk/>
            <pc:sldMk cId="774252143" sldId="514"/>
            <ac:spMk id="8" creationId="{D77ED63B-BE53-BA50-C96E-823D2A7A9BB0}"/>
          </ac:spMkLst>
        </pc:spChg>
        <pc:spChg chg="del">
          <ac:chgData name="Mehdi Davoodi" userId="374eff1b-b6cf-4832-b347-6d58b624eb25" providerId="ADAL" clId="{D7C0E4BF-B0E5-C146-9754-603810F8DF21}" dt="2022-09-19T21:07:30.812" v="502" actId="478"/>
          <ac:spMkLst>
            <pc:docMk/>
            <pc:sldMk cId="774252143" sldId="514"/>
            <ac:spMk id="9" creationId="{52070DD6-BC0E-415F-739A-18C84BF7BA37}"/>
          </ac:spMkLst>
        </pc:spChg>
        <pc:spChg chg="del">
          <ac:chgData name="Mehdi Davoodi" userId="374eff1b-b6cf-4832-b347-6d58b624eb25" providerId="ADAL" clId="{D7C0E4BF-B0E5-C146-9754-603810F8DF21}" dt="2022-09-19T21:07:24.086" v="499" actId="478"/>
          <ac:spMkLst>
            <pc:docMk/>
            <pc:sldMk cId="774252143" sldId="514"/>
            <ac:spMk id="11" creationId="{6F5BBAD8-8DEF-186C-304D-CD8F7A5ABF2A}"/>
          </ac:spMkLst>
        </pc:spChg>
        <pc:picChg chg="add mod">
          <ac:chgData name="Mehdi Davoodi" userId="374eff1b-b6cf-4832-b347-6d58b624eb25" providerId="ADAL" clId="{D7C0E4BF-B0E5-C146-9754-603810F8DF21}" dt="2022-09-19T21:41:36.831" v="643" actId="14100"/>
          <ac:picMkLst>
            <pc:docMk/>
            <pc:sldMk cId="774252143" sldId="514"/>
            <ac:picMk id="5" creationId="{57106BDC-8178-673F-D1B6-15B38DB26A65}"/>
          </ac:picMkLst>
        </pc:picChg>
        <pc:picChg chg="del">
          <ac:chgData name="Mehdi Davoodi" userId="374eff1b-b6cf-4832-b347-6d58b624eb25" providerId="ADAL" clId="{D7C0E4BF-B0E5-C146-9754-603810F8DF21}" dt="2022-09-19T21:07:22.059" v="498" actId="478"/>
          <ac:picMkLst>
            <pc:docMk/>
            <pc:sldMk cId="774252143" sldId="514"/>
            <ac:picMk id="7" creationId="{1DAAA60B-CD16-A5FE-9D93-5BA06C5514EC}"/>
          </ac:picMkLst>
        </pc:picChg>
      </pc:sldChg>
      <pc:sldChg chg="addSp delSp modSp add mod">
        <pc:chgData name="Mehdi Davoodi" userId="374eff1b-b6cf-4832-b347-6d58b624eb25" providerId="ADAL" clId="{D7C0E4BF-B0E5-C146-9754-603810F8DF21}" dt="2022-09-19T21:53:23.707" v="877"/>
        <pc:sldMkLst>
          <pc:docMk/>
          <pc:sldMk cId="1919576281" sldId="515"/>
        </pc:sldMkLst>
        <pc:spChg chg="mod">
          <ac:chgData name="Mehdi Davoodi" userId="374eff1b-b6cf-4832-b347-6d58b624eb25" providerId="ADAL" clId="{D7C0E4BF-B0E5-C146-9754-603810F8DF21}" dt="2022-09-19T21:42:16.612" v="645"/>
          <ac:spMkLst>
            <pc:docMk/>
            <pc:sldMk cId="1919576281" sldId="515"/>
            <ac:spMk id="2" creationId="{37B4B391-544B-276D-1721-FCFD4C30716A}"/>
          </ac:spMkLst>
        </pc:spChg>
        <pc:spChg chg="mod">
          <ac:chgData name="Mehdi Davoodi" userId="374eff1b-b6cf-4832-b347-6d58b624eb25" providerId="ADAL" clId="{D7C0E4BF-B0E5-C146-9754-603810F8DF21}" dt="2022-09-19T21:44:45.660" v="875" actId="313"/>
          <ac:spMkLst>
            <pc:docMk/>
            <pc:sldMk cId="1919576281" sldId="515"/>
            <ac:spMk id="3" creationId="{C5666FC9-3C87-9C30-06F4-54B1AC106862}"/>
          </ac:spMkLst>
        </pc:spChg>
        <pc:picChg chg="del">
          <ac:chgData name="Mehdi Davoodi" userId="374eff1b-b6cf-4832-b347-6d58b624eb25" providerId="ADAL" clId="{D7C0E4BF-B0E5-C146-9754-603810F8DF21}" dt="2022-09-19T21:43:51.308" v="790" actId="478"/>
          <ac:picMkLst>
            <pc:docMk/>
            <pc:sldMk cId="1919576281" sldId="515"/>
            <ac:picMk id="5" creationId="{57106BDC-8178-673F-D1B6-15B38DB26A65}"/>
          </ac:picMkLst>
        </pc:picChg>
        <pc:picChg chg="add mod">
          <ac:chgData name="Mehdi Davoodi" userId="374eff1b-b6cf-4832-b347-6d58b624eb25" providerId="ADAL" clId="{D7C0E4BF-B0E5-C146-9754-603810F8DF21}" dt="2022-09-19T21:53:23.707" v="877"/>
          <ac:picMkLst>
            <pc:docMk/>
            <pc:sldMk cId="1919576281" sldId="515"/>
            <ac:picMk id="6" creationId="{7CEC32C3-55E1-5729-2219-CD60D7C89000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14:45.717" v="963" actId="478"/>
        <pc:sldMkLst>
          <pc:docMk/>
          <pc:sldMk cId="425470285" sldId="516"/>
        </pc:sldMkLst>
        <pc:spChg chg="mod or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2" creationId="{37B4B391-544B-276D-1721-FCFD4C30716A}"/>
          </ac:spMkLst>
        </pc:spChg>
        <pc:spChg chg="del mo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3" creationId="{C5666FC9-3C87-9C30-06F4-54B1AC106862}"/>
          </ac:spMkLst>
        </pc:spChg>
        <pc:spChg chg="mod ord">
          <ac:chgData name="Mehdi Davoodi" userId="374eff1b-b6cf-4832-b347-6d58b624eb25" providerId="ADAL" clId="{D7C0E4BF-B0E5-C146-9754-603810F8DF21}" dt="2022-09-19T22:01:55.253" v="886" actId="700"/>
          <ac:spMkLst>
            <pc:docMk/>
            <pc:sldMk cId="425470285" sldId="516"/>
            <ac:spMk id="4" creationId="{B56A28A6-281A-3EDF-8EC7-045A65EA52D4}"/>
          </ac:spMkLst>
        </pc:spChg>
        <pc:spChg chg="add del mod ord">
          <ac:chgData name="Mehdi Davoodi" userId="374eff1b-b6cf-4832-b347-6d58b624eb25" providerId="ADAL" clId="{D7C0E4BF-B0E5-C146-9754-603810F8DF21}" dt="2022-09-19T22:01:56.229" v="887"/>
          <ac:spMkLst>
            <pc:docMk/>
            <pc:sldMk cId="425470285" sldId="516"/>
            <ac:spMk id="8" creationId="{E00DDDE1-1E6F-B526-3F78-85268A5477E9}"/>
          </ac:spMkLst>
        </pc:spChg>
        <pc:spChg chg="add mod">
          <ac:chgData name="Mehdi Davoodi" userId="374eff1b-b6cf-4832-b347-6d58b624eb25" providerId="ADAL" clId="{D7C0E4BF-B0E5-C146-9754-603810F8DF21}" dt="2022-09-19T22:02:51.129" v="939" actId="20577"/>
          <ac:spMkLst>
            <pc:docMk/>
            <pc:sldMk cId="425470285" sldId="516"/>
            <ac:spMk id="11" creationId="{CE418423-2FA3-1657-D66C-F99E26D7BCD7}"/>
          </ac:spMkLst>
        </pc:spChg>
        <pc:picChg chg="add del mod">
          <ac:chgData name="Mehdi Davoodi" userId="374eff1b-b6cf-4832-b347-6d58b624eb25" providerId="ADAL" clId="{D7C0E4BF-B0E5-C146-9754-603810F8DF21}" dt="2022-09-19T22:01:30.314" v="882" actId="478"/>
          <ac:picMkLst>
            <pc:docMk/>
            <pc:sldMk cId="425470285" sldId="516"/>
            <ac:picMk id="5" creationId="{A4C86CA2-8CD1-725B-1C10-7916EAE662E6}"/>
          </ac:picMkLst>
        </pc:picChg>
        <pc:picChg chg="del">
          <ac:chgData name="Mehdi Davoodi" userId="374eff1b-b6cf-4832-b347-6d58b624eb25" providerId="ADAL" clId="{D7C0E4BF-B0E5-C146-9754-603810F8DF21}" dt="2022-09-19T22:01:26.677" v="879" actId="478"/>
          <ac:picMkLst>
            <pc:docMk/>
            <pc:sldMk cId="425470285" sldId="516"/>
            <ac:picMk id="6" creationId="{7CEC32C3-55E1-5729-2219-CD60D7C89000}"/>
          </ac:picMkLst>
        </pc:picChg>
        <pc:picChg chg="add del mod">
          <ac:chgData name="Mehdi Davoodi" userId="374eff1b-b6cf-4832-b347-6d58b624eb25" providerId="ADAL" clId="{D7C0E4BF-B0E5-C146-9754-603810F8DF21}" dt="2022-09-19T22:01:50.891" v="884" actId="21"/>
          <ac:picMkLst>
            <pc:docMk/>
            <pc:sldMk cId="425470285" sldId="516"/>
            <ac:picMk id="7" creationId="{E6FB163B-02B6-AA58-EAF7-21C807011D03}"/>
          </ac:picMkLst>
        </pc:picChg>
        <pc:picChg chg="add del mod">
          <ac:chgData name="Mehdi Davoodi" userId="374eff1b-b6cf-4832-b347-6d58b624eb25" providerId="ADAL" clId="{D7C0E4BF-B0E5-C146-9754-603810F8DF21}" dt="2022-09-19T22:02:19.957" v="889" actId="478"/>
          <ac:picMkLst>
            <pc:docMk/>
            <pc:sldMk cId="425470285" sldId="516"/>
            <ac:picMk id="9" creationId="{4D376EF8-21D9-7C89-E6B8-F85B343F3571}"/>
          </ac:picMkLst>
        </pc:picChg>
        <pc:picChg chg="add del mod">
          <ac:chgData name="Mehdi Davoodi" userId="374eff1b-b6cf-4832-b347-6d58b624eb25" providerId="ADAL" clId="{D7C0E4BF-B0E5-C146-9754-603810F8DF21}" dt="2022-09-19T22:14:45.717" v="963" actId="478"/>
          <ac:picMkLst>
            <pc:docMk/>
            <pc:sldMk cId="425470285" sldId="516"/>
            <ac:picMk id="12" creationId="{14FD9273-D7CA-AA49-032D-F37C027B6B2F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29:20.175" v="1097" actId="20577"/>
        <pc:sldMkLst>
          <pc:docMk/>
          <pc:sldMk cId="2572870332" sldId="517"/>
        </pc:sldMkLst>
        <pc:spChg chg="mod ord">
          <ac:chgData name="Mehdi Davoodi" userId="374eff1b-b6cf-4832-b347-6d58b624eb25" providerId="ADAL" clId="{D7C0E4BF-B0E5-C146-9754-603810F8DF21}" dt="2022-09-19T22:29:20.175" v="1097" actId="20577"/>
          <ac:spMkLst>
            <pc:docMk/>
            <pc:sldMk cId="2572870332" sldId="517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2:15:23.648" v="968" actId="700"/>
          <ac:spMkLst>
            <pc:docMk/>
            <pc:sldMk cId="2572870332" sldId="517"/>
            <ac:spMk id="4" creationId="{B56A28A6-281A-3EDF-8EC7-045A65EA52D4}"/>
          </ac:spMkLst>
        </pc:spChg>
        <pc:spChg chg="add del mod ord">
          <ac:chgData name="Mehdi Davoodi" userId="374eff1b-b6cf-4832-b347-6d58b624eb25" providerId="ADAL" clId="{D7C0E4BF-B0E5-C146-9754-603810F8DF21}" dt="2022-09-19T22:17:32.856" v="1090" actId="20577"/>
          <ac:spMkLst>
            <pc:docMk/>
            <pc:sldMk cId="2572870332" sldId="517"/>
            <ac:spMk id="6" creationId="{3414BC4D-E5F8-48F3-C222-E38DF393656C}"/>
          </ac:spMkLst>
        </pc:spChg>
        <pc:spChg chg="add mod">
          <ac:chgData name="Mehdi Davoodi" userId="374eff1b-b6cf-4832-b347-6d58b624eb25" providerId="ADAL" clId="{D7C0E4BF-B0E5-C146-9754-603810F8DF21}" dt="2022-09-19T22:17:38.751" v="1091"/>
          <ac:spMkLst>
            <pc:docMk/>
            <pc:sldMk cId="2572870332" sldId="517"/>
            <ac:spMk id="7" creationId="{50A5ABA7-2223-7B5C-5DE6-71CE6F5EFCB5}"/>
          </ac:spMkLst>
        </pc:spChg>
        <pc:spChg chg="add del mod">
          <ac:chgData name="Mehdi Davoodi" userId="374eff1b-b6cf-4832-b347-6d58b624eb25" providerId="ADAL" clId="{D7C0E4BF-B0E5-C146-9754-603810F8DF21}" dt="2022-09-19T22:16:45.025" v="1042" actId="478"/>
          <ac:spMkLst>
            <pc:docMk/>
            <pc:sldMk cId="2572870332" sldId="517"/>
            <ac:spMk id="9" creationId="{03C4CF33-2AEC-FC02-6849-CC77A2400287}"/>
          </ac:spMkLst>
        </pc:spChg>
        <pc:spChg chg="del mod">
          <ac:chgData name="Mehdi Davoodi" userId="374eff1b-b6cf-4832-b347-6d58b624eb25" providerId="ADAL" clId="{D7C0E4BF-B0E5-C146-9754-603810F8DF21}" dt="2022-09-19T22:10:46.487" v="958" actId="478"/>
          <ac:spMkLst>
            <pc:docMk/>
            <pc:sldMk cId="2572870332" sldId="517"/>
            <ac:spMk id="11" creationId="{CE418423-2FA3-1657-D66C-F99E26D7BCD7}"/>
          </ac:spMkLst>
        </pc:spChg>
        <pc:picChg chg="add mod">
          <ac:chgData name="Mehdi Davoodi" userId="374eff1b-b6cf-4832-b347-6d58b624eb25" providerId="ADAL" clId="{D7C0E4BF-B0E5-C146-9754-603810F8DF21}" dt="2022-09-19T22:15:20.696" v="967" actId="14100"/>
          <ac:picMkLst>
            <pc:docMk/>
            <pc:sldMk cId="2572870332" sldId="517"/>
            <ac:picMk id="3" creationId="{24BBF865-0032-EEF6-0DC4-ED67863BDD5E}"/>
          </ac:picMkLst>
        </pc:picChg>
        <pc:picChg chg="add mod">
          <ac:chgData name="Mehdi Davoodi" userId="374eff1b-b6cf-4832-b347-6d58b624eb25" providerId="ADAL" clId="{D7C0E4BF-B0E5-C146-9754-603810F8DF21}" dt="2022-09-19T22:15:17.713" v="966" actId="1076"/>
          <ac:picMkLst>
            <pc:docMk/>
            <pc:sldMk cId="2572870332" sldId="517"/>
            <ac:picMk id="5" creationId="{58371542-9F2B-45B5-AA50-9FA23B28D5C3}"/>
          </ac:picMkLst>
        </pc:picChg>
        <pc:picChg chg="del">
          <ac:chgData name="Mehdi Davoodi" userId="374eff1b-b6cf-4832-b347-6d58b624eb25" providerId="ADAL" clId="{D7C0E4BF-B0E5-C146-9754-603810F8DF21}" dt="2022-09-19T22:04:38.014" v="955" actId="478"/>
          <ac:picMkLst>
            <pc:docMk/>
            <pc:sldMk cId="2572870332" sldId="517"/>
            <ac:picMk id="12" creationId="{14FD9273-D7CA-AA49-032D-F37C027B6B2F}"/>
          </ac:picMkLst>
        </pc:picChg>
      </pc:sldChg>
      <pc:sldChg chg="addSp delSp modSp add mod chgLayout">
        <pc:chgData name="Mehdi Davoodi" userId="374eff1b-b6cf-4832-b347-6d58b624eb25" providerId="ADAL" clId="{D7C0E4BF-B0E5-C146-9754-603810F8DF21}" dt="2022-09-19T22:46:36.407" v="1259" actId="20577"/>
        <pc:sldMkLst>
          <pc:docMk/>
          <pc:sldMk cId="653218730" sldId="518"/>
        </pc:sldMkLst>
        <pc:spChg chg="mod ord">
          <ac:chgData name="Mehdi Davoodi" userId="374eff1b-b6cf-4832-b347-6d58b624eb25" providerId="ADAL" clId="{D7C0E4BF-B0E5-C146-9754-603810F8DF21}" dt="2022-09-19T22:29:31.472" v="1102" actId="700"/>
          <ac:spMkLst>
            <pc:docMk/>
            <pc:sldMk cId="653218730" sldId="518"/>
            <ac:spMk id="2" creationId="{37B4B391-544B-276D-1721-FCFD4C30716A}"/>
          </ac:spMkLst>
        </pc:spChg>
        <pc:spChg chg="mod ord">
          <ac:chgData name="Mehdi Davoodi" userId="374eff1b-b6cf-4832-b347-6d58b624eb25" providerId="ADAL" clId="{D7C0E4BF-B0E5-C146-9754-603810F8DF21}" dt="2022-09-19T22:29:31.472" v="1102" actId="700"/>
          <ac:spMkLst>
            <pc:docMk/>
            <pc:sldMk cId="653218730" sldId="518"/>
            <ac:spMk id="4" creationId="{B56A28A6-281A-3EDF-8EC7-045A65EA52D4}"/>
          </ac:spMkLst>
        </pc:spChg>
        <pc:spChg chg="mod ord">
          <ac:chgData name="Mehdi Davoodi" userId="374eff1b-b6cf-4832-b347-6d58b624eb25" providerId="ADAL" clId="{D7C0E4BF-B0E5-C146-9754-603810F8DF21}" dt="2022-09-19T22:46:36.407" v="1259" actId="20577"/>
          <ac:spMkLst>
            <pc:docMk/>
            <pc:sldMk cId="653218730" sldId="518"/>
            <ac:spMk id="6" creationId="{3414BC4D-E5F8-48F3-C222-E38DF393656C}"/>
          </ac:spMkLst>
        </pc:spChg>
        <pc:spChg chg="del">
          <ac:chgData name="Mehdi Davoodi" userId="374eff1b-b6cf-4832-b347-6d58b624eb25" providerId="ADAL" clId="{D7C0E4BF-B0E5-C146-9754-603810F8DF21}" dt="2022-09-19T22:29:29.129" v="1101" actId="478"/>
          <ac:spMkLst>
            <pc:docMk/>
            <pc:sldMk cId="653218730" sldId="518"/>
            <ac:spMk id="7" creationId="{50A5ABA7-2223-7B5C-5DE6-71CE6F5EFCB5}"/>
          </ac:spMkLst>
        </pc:spChg>
        <pc:picChg chg="del">
          <ac:chgData name="Mehdi Davoodi" userId="374eff1b-b6cf-4832-b347-6d58b624eb25" providerId="ADAL" clId="{D7C0E4BF-B0E5-C146-9754-603810F8DF21}" dt="2022-09-19T22:29:26.428" v="1099" actId="478"/>
          <ac:picMkLst>
            <pc:docMk/>
            <pc:sldMk cId="653218730" sldId="518"/>
            <ac:picMk id="3" creationId="{24BBF865-0032-EEF6-0DC4-ED67863BDD5E}"/>
          </ac:picMkLst>
        </pc:picChg>
        <pc:picChg chg="del">
          <ac:chgData name="Mehdi Davoodi" userId="374eff1b-b6cf-4832-b347-6d58b624eb25" providerId="ADAL" clId="{D7C0E4BF-B0E5-C146-9754-603810F8DF21}" dt="2022-09-19T22:29:27.399" v="1100" actId="478"/>
          <ac:picMkLst>
            <pc:docMk/>
            <pc:sldMk cId="653218730" sldId="518"/>
            <ac:picMk id="5" creationId="{58371542-9F2B-45B5-AA50-9FA23B28D5C3}"/>
          </ac:picMkLst>
        </pc:picChg>
        <pc:picChg chg="add mod">
          <ac:chgData name="Mehdi Davoodi" userId="374eff1b-b6cf-4832-b347-6d58b624eb25" providerId="ADAL" clId="{D7C0E4BF-B0E5-C146-9754-603810F8DF21}" dt="2022-09-19T22:29:47.862" v="1104" actId="1076"/>
          <ac:picMkLst>
            <pc:docMk/>
            <pc:sldMk cId="653218730" sldId="518"/>
            <ac:picMk id="8" creationId="{9E0EFF52-6A8E-CC3F-BB0A-CA55E1C9539B}"/>
          </ac:picMkLst>
        </pc:picChg>
      </pc:sldChg>
      <pc:sldChg chg="add del">
        <pc:chgData name="Mehdi Davoodi" userId="374eff1b-b6cf-4832-b347-6d58b624eb25" providerId="ADAL" clId="{D7C0E4BF-B0E5-C146-9754-603810F8DF21}" dt="2022-09-19T22:55:55.577" v="1374" actId="2696"/>
        <pc:sldMkLst>
          <pc:docMk/>
          <pc:sldMk cId="967602665" sldId="519"/>
        </pc:sldMkLst>
      </pc:sldChg>
      <pc:sldChg chg="addSp delSp modSp add mod">
        <pc:chgData name="Mehdi Davoodi" userId="374eff1b-b6cf-4832-b347-6d58b624eb25" providerId="ADAL" clId="{D7C0E4BF-B0E5-C146-9754-603810F8DF21}" dt="2022-09-20T00:34:17.261" v="1554" actId="1076"/>
        <pc:sldMkLst>
          <pc:docMk/>
          <pc:sldMk cId="1283346201" sldId="520"/>
        </pc:sldMkLst>
        <pc:spChg chg="mod">
          <ac:chgData name="Mehdi Davoodi" userId="374eff1b-b6cf-4832-b347-6d58b624eb25" providerId="ADAL" clId="{D7C0E4BF-B0E5-C146-9754-603810F8DF21}" dt="2022-09-20T00:33:32.863" v="1545" actId="20577"/>
          <ac:spMkLst>
            <pc:docMk/>
            <pc:sldMk cId="1283346201" sldId="520"/>
            <ac:spMk id="2" creationId="{1952009C-B6D0-226A-D7AD-8820CD215A74}"/>
          </ac:spMkLst>
        </pc:spChg>
        <pc:spChg chg="add mod">
          <ac:chgData name="Mehdi Davoodi" userId="374eff1b-b6cf-4832-b347-6d58b624eb25" providerId="ADAL" clId="{D7C0E4BF-B0E5-C146-9754-603810F8DF21}" dt="2022-09-20T00:34:17.261" v="1554" actId="1076"/>
          <ac:spMkLst>
            <pc:docMk/>
            <pc:sldMk cId="1283346201" sldId="520"/>
            <ac:spMk id="8" creationId="{A824D8CA-84AE-FFE4-CB68-70CEA8AF5109}"/>
          </ac:spMkLst>
        </pc:spChg>
        <pc:picChg chg="del">
          <ac:chgData name="Mehdi Davoodi" userId="374eff1b-b6cf-4832-b347-6d58b624eb25" providerId="ADAL" clId="{D7C0E4BF-B0E5-C146-9754-603810F8DF21}" dt="2022-09-20T00:31:55.364" v="1529" actId="478"/>
          <ac:picMkLst>
            <pc:docMk/>
            <pc:sldMk cId="1283346201" sldId="520"/>
            <ac:picMk id="4" creationId="{F5ECCB0C-2E90-5BD1-89C9-A563470233AF}"/>
          </ac:picMkLst>
        </pc:picChg>
        <pc:picChg chg="del">
          <ac:chgData name="Mehdi Davoodi" userId="374eff1b-b6cf-4832-b347-6d58b624eb25" providerId="ADAL" clId="{D7C0E4BF-B0E5-C146-9754-603810F8DF21}" dt="2022-09-20T00:31:56.353" v="1530" actId="478"/>
          <ac:picMkLst>
            <pc:docMk/>
            <pc:sldMk cId="1283346201" sldId="520"/>
            <ac:picMk id="5" creationId="{DCC4B097-0013-DC9E-24FF-66AFF93421EB}"/>
          </ac:picMkLst>
        </pc:picChg>
        <pc:picChg chg="add mod">
          <ac:chgData name="Mehdi Davoodi" userId="374eff1b-b6cf-4832-b347-6d58b624eb25" providerId="ADAL" clId="{D7C0E4BF-B0E5-C146-9754-603810F8DF21}" dt="2022-09-20T00:33:40.627" v="1546" actId="1076"/>
          <ac:picMkLst>
            <pc:docMk/>
            <pc:sldMk cId="1283346201" sldId="520"/>
            <ac:picMk id="6" creationId="{35E37653-EAE8-AA7A-0959-3ADC8281EA5D}"/>
          </ac:picMkLst>
        </pc:picChg>
      </pc:sldChg>
      <pc:sldChg chg="addSp delSp modSp add mod">
        <pc:chgData name="Mehdi Davoodi" userId="374eff1b-b6cf-4832-b347-6d58b624eb25" providerId="ADAL" clId="{D7C0E4BF-B0E5-C146-9754-603810F8DF21}" dt="2022-09-19T23:03:01.734" v="1444" actId="1076"/>
        <pc:sldMkLst>
          <pc:docMk/>
          <pc:sldMk cId="2157241115" sldId="521"/>
        </pc:sldMkLst>
        <pc:spChg chg="mod">
          <ac:chgData name="Mehdi Davoodi" userId="374eff1b-b6cf-4832-b347-6d58b624eb25" providerId="ADAL" clId="{D7C0E4BF-B0E5-C146-9754-603810F8DF21}" dt="2022-09-19T23:02:46.488" v="1437" actId="14100"/>
          <ac:spMkLst>
            <pc:docMk/>
            <pc:sldMk cId="2157241115" sldId="521"/>
            <ac:spMk id="2" creationId="{1952009C-B6D0-226A-D7AD-8820CD215A74}"/>
          </ac:spMkLst>
        </pc:spChg>
        <pc:picChg chg="del">
          <ac:chgData name="Mehdi Davoodi" userId="374eff1b-b6cf-4832-b347-6d58b624eb25" providerId="ADAL" clId="{D7C0E4BF-B0E5-C146-9754-603810F8DF21}" dt="2022-09-19T22:56:29.198" v="1376" actId="478"/>
          <ac:picMkLst>
            <pc:docMk/>
            <pc:sldMk cId="2157241115" sldId="521"/>
            <ac:picMk id="4" creationId="{F5ECCB0C-2E90-5BD1-89C9-A563470233AF}"/>
          </ac:picMkLst>
        </pc:picChg>
        <pc:picChg chg="del">
          <ac:chgData name="Mehdi Davoodi" userId="374eff1b-b6cf-4832-b347-6d58b624eb25" providerId="ADAL" clId="{D7C0E4BF-B0E5-C146-9754-603810F8DF21}" dt="2022-09-19T22:56:30.454" v="1377" actId="478"/>
          <ac:picMkLst>
            <pc:docMk/>
            <pc:sldMk cId="2157241115" sldId="521"/>
            <ac:picMk id="5" creationId="{DCC4B097-0013-DC9E-24FF-66AFF93421EB}"/>
          </ac:picMkLst>
        </pc:picChg>
        <pc:picChg chg="add mod">
          <ac:chgData name="Mehdi Davoodi" userId="374eff1b-b6cf-4832-b347-6d58b624eb25" providerId="ADAL" clId="{D7C0E4BF-B0E5-C146-9754-603810F8DF21}" dt="2022-09-19T23:02:47.673" v="1438" actId="1076"/>
          <ac:picMkLst>
            <pc:docMk/>
            <pc:sldMk cId="2157241115" sldId="521"/>
            <ac:picMk id="6" creationId="{3C4EE0E9-332B-8022-2BB6-D1612AA710D7}"/>
          </ac:picMkLst>
        </pc:picChg>
        <pc:picChg chg="add mod">
          <ac:chgData name="Mehdi Davoodi" userId="374eff1b-b6cf-4832-b347-6d58b624eb25" providerId="ADAL" clId="{D7C0E4BF-B0E5-C146-9754-603810F8DF21}" dt="2022-09-19T23:02:50.355" v="1439" actId="1076"/>
          <ac:picMkLst>
            <pc:docMk/>
            <pc:sldMk cId="2157241115" sldId="521"/>
            <ac:picMk id="7" creationId="{C43A2F50-68BC-0A73-48C8-45C08F913842}"/>
          </ac:picMkLst>
        </pc:picChg>
        <pc:picChg chg="add mod">
          <ac:chgData name="Mehdi Davoodi" userId="374eff1b-b6cf-4832-b347-6d58b624eb25" providerId="ADAL" clId="{D7C0E4BF-B0E5-C146-9754-603810F8DF21}" dt="2022-09-19T23:03:01.734" v="1444" actId="1076"/>
          <ac:picMkLst>
            <pc:docMk/>
            <pc:sldMk cId="2157241115" sldId="521"/>
            <ac:picMk id="8" creationId="{62B2A706-DD13-FC9F-B36F-8097ECD7A6AE}"/>
          </ac:picMkLst>
        </pc:picChg>
      </pc:sldChg>
    </pc:docChg>
  </pc:docChgLst>
  <pc:docChgLst>
    <pc:chgData name="Elnaz Asghari Torkamani" userId="84155aea-ecf7-4f3c-9534-d8f898149db7" providerId="ADAL" clId="{4BF2E2AF-C210-1241-A505-982C7311E21A}"/>
    <pc:docChg chg="undo custSel addSld delSld modSld sldOrd modMainMaster">
      <pc:chgData name="Elnaz Asghari Torkamani" userId="84155aea-ecf7-4f3c-9534-d8f898149db7" providerId="ADAL" clId="{4BF2E2AF-C210-1241-A505-982C7311E21A}" dt="2022-09-11T23:49:02.794" v="2317" actId="1076"/>
      <pc:docMkLst>
        <pc:docMk/>
      </pc:docMkLst>
      <pc:sldChg chg="modSp mod">
        <pc:chgData name="Elnaz Asghari Torkamani" userId="84155aea-ecf7-4f3c-9534-d8f898149db7" providerId="ADAL" clId="{4BF2E2AF-C210-1241-A505-982C7311E21A}" dt="2022-09-11T16:52:38.227" v="0" actId="20577"/>
        <pc:sldMkLst>
          <pc:docMk/>
          <pc:sldMk cId="0" sldId="256"/>
        </pc:sldMkLst>
        <pc:spChg chg="mod">
          <ac:chgData name="Elnaz Asghari Torkamani" userId="84155aea-ecf7-4f3c-9534-d8f898149db7" providerId="ADAL" clId="{4BF2E2AF-C210-1241-A505-982C7311E21A}" dt="2022-09-11T16:52:38.227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Elnaz Asghari Torkamani" userId="84155aea-ecf7-4f3c-9534-d8f898149db7" providerId="ADAL" clId="{4BF2E2AF-C210-1241-A505-982C7311E21A}" dt="2022-09-11T16:52:55.458" v="2"/>
        <pc:sldMkLst>
          <pc:docMk/>
          <pc:sldMk cId="0" sldId="257"/>
        </pc:sldMkLst>
        <pc:spChg chg="mod">
          <ac:chgData name="Elnaz Asghari Torkamani" userId="84155aea-ecf7-4f3c-9534-d8f898149db7" providerId="ADAL" clId="{4BF2E2AF-C210-1241-A505-982C7311E21A}" dt="2022-09-11T16:52:55.458" v="2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Elnaz Asghari Torkamani" userId="84155aea-ecf7-4f3c-9534-d8f898149db7" providerId="ADAL" clId="{4BF2E2AF-C210-1241-A505-982C7311E21A}" dt="2022-09-11T20:47:27.141" v="1199"/>
        <pc:sldMkLst>
          <pc:docMk/>
          <pc:sldMk cId="3953920736" sldId="476"/>
        </pc:sldMkLst>
        <pc:spChg chg="mod">
          <ac:chgData name="Elnaz Asghari Torkamani" userId="84155aea-ecf7-4f3c-9534-d8f898149db7" providerId="ADAL" clId="{4BF2E2AF-C210-1241-A505-982C7311E21A}" dt="2022-09-11T18:21:31.217" v="435"/>
          <ac:spMkLst>
            <pc:docMk/>
            <pc:sldMk cId="3953920736" sldId="476"/>
            <ac:spMk id="2" creationId="{C0A90AF8-B42B-F536-4196-7AE1FE8ACFD3}"/>
          </ac:spMkLst>
        </pc:spChg>
        <pc:spChg chg="mod">
          <ac:chgData name="Elnaz Asghari Torkamani" userId="84155aea-ecf7-4f3c-9534-d8f898149db7" providerId="ADAL" clId="{4BF2E2AF-C210-1241-A505-982C7311E21A}" dt="2022-09-11T20:47:27.141" v="1199"/>
          <ac:spMkLst>
            <pc:docMk/>
            <pc:sldMk cId="3953920736" sldId="476"/>
            <ac:spMk id="3" creationId="{8A48DCBE-9D9E-C190-E3A1-F8CEC83D1980}"/>
          </ac:spMkLst>
        </pc:spChg>
      </pc:sldChg>
      <pc:sldChg chg="del">
        <pc:chgData name="Elnaz Asghari Torkamani" userId="84155aea-ecf7-4f3c-9534-d8f898149db7" providerId="ADAL" clId="{4BF2E2AF-C210-1241-A505-982C7311E21A}" dt="2022-09-11T18:22:32.765" v="441" actId="2696"/>
        <pc:sldMkLst>
          <pc:docMk/>
          <pc:sldMk cId="3118667945" sldId="477"/>
        </pc:sldMkLst>
      </pc:sldChg>
      <pc:sldChg chg="del">
        <pc:chgData name="Elnaz Asghari Torkamani" userId="84155aea-ecf7-4f3c-9534-d8f898149db7" providerId="ADAL" clId="{4BF2E2AF-C210-1241-A505-982C7311E21A}" dt="2022-09-11T18:22:40.362" v="442" actId="2696"/>
        <pc:sldMkLst>
          <pc:docMk/>
          <pc:sldMk cId="176199785" sldId="478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430673309" sldId="479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889061546" sldId="480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1349587963" sldId="481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3136683" sldId="482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3804539954" sldId="483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4130596194" sldId="484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3363212341" sldId="485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1953757003" sldId="486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4053447884" sldId="487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989914212" sldId="488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220095335" sldId="489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4285411824" sldId="490"/>
        </pc:sldMkLst>
      </pc:sldChg>
      <pc:sldChg chg="addSp modSp mod">
        <pc:chgData name="Elnaz Asghari Torkamani" userId="84155aea-ecf7-4f3c-9534-d8f898149db7" providerId="ADAL" clId="{4BF2E2AF-C210-1241-A505-982C7311E21A}" dt="2022-09-11T23:49:02.794" v="2317" actId="1076"/>
        <pc:sldMkLst>
          <pc:docMk/>
          <pc:sldMk cId="3859307221" sldId="491"/>
        </pc:sldMkLst>
        <pc:spChg chg="mod">
          <ac:chgData name="Elnaz Asghari Torkamani" userId="84155aea-ecf7-4f3c-9534-d8f898149db7" providerId="ADAL" clId="{4BF2E2AF-C210-1241-A505-982C7311E21A}" dt="2022-09-11T23:48:55.197" v="2314" actId="14100"/>
          <ac:spMkLst>
            <pc:docMk/>
            <pc:sldMk cId="3859307221" sldId="491"/>
            <ac:spMk id="3" creationId="{C0705A98-E9EC-D9CA-E282-6F52D90A4512}"/>
          </ac:spMkLst>
        </pc:spChg>
        <pc:spChg chg="add mod">
          <ac:chgData name="Elnaz Asghari Torkamani" userId="84155aea-ecf7-4f3c-9534-d8f898149db7" providerId="ADAL" clId="{4BF2E2AF-C210-1241-A505-982C7311E21A}" dt="2022-09-11T23:49:02.794" v="2317" actId="1076"/>
          <ac:spMkLst>
            <pc:docMk/>
            <pc:sldMk cId="3859307221" sldId="491"/>
            <ac:spMk id="6" creationId="{ABFA5B24-302E-6A88-F049-8202914FB369}"/>
          </ac:spMkLst>
        </pc:spChg>
        <pc:picChg chg="add mod">
          <ac:chgData name="Elnaz Asghari Torkamani" userId="84155aea-ecf7-4f3c-9534-d8f898149db7" providerId="ADAL" clId="{4BF2E2AF-C210-1241-A505-982C7311E21A}" dt="2022-09-11T23:49:00.342" v="2316" actId="1076"/>
          <ac:picMkLst>
            <pc:docMk/>
            <pc:sldMk cId="3859307221" sldId="491"/>
            <ac:picMk id="2050" creationId="{2082F09A-5653-4857-DAC8-98092BD8BCD8}"/>
          </ac:picMkLst>
        </pc:picChg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3150224239" sldId="492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449791626" sldId="493"/>
        </pc:sldMkLst>
      </pc:sldChg>
      <pc:sldChg chg="del">
        <pc:chgData name="Elnaz Asghari Torkamani" userId="84155aea-ecf7-4f3c-9534-d8f898149db7" providerId="ADAL" clId="{4BF2E2AF-C210-1241-A505-982C7311E21A}" dt="2022-09-11T18:22:56.380" v="443" actId="2696"/>
        <pc:sldMkLst>
          <pc:docMk/>
          <pc:sldMk cId="2051016730" sldId="494"/>
        </pc:sldMkLst>
      </pc:sldChg>
      <pc:sldChg chg="del">
        <pc:chgData name="Elnaz Asghari Torkamani" userId="84155aea-ecf7-4f3c-9534-d8f898149db7" providerId="ADAL" clId="{4BF2E2AF-C210-1241-A505-982C7311E21A}" dt="2022-09-11T18:23:06.041" v="444" actId="2696"/>
        <pc:sldMkLst>
          <pc:docMk/>
          <pc:sldMk cId="1898882683" sldId="495"/>
        </pc:sldMkLst>
      </pc:sldChg>
      <pc:sldChg chg="modSp new mod">
        <pc:chgData name="Elnaz Asghari Torkamani" userId="84155aea-ecf7-4f3c-9534-d8f898149db7" providerId="ADAL" clId="{4BF2E2AF-C210-1241-A505-982C7311E21A}" dt="2022-09-11T18:20:30.721" v="432" actId="20577"/>
        <pc:sldMkLst>
          <pc:docMk/>
          <pc:sldMk cId="871718538" sldId="496"/>
        </pc:sldMkLst>
        <pc:spChg chg="mod">
          <ac:chgData name="Elnaz Asghari Torkamani" userId="84155aea-ecf7-4f3c-9534-d8f898149db7" providerId="ADAL" clId="{4BF2E2AF-C210-1241-A505-982C7311E21A}" dt="2022-09-11T17:30:59.291" v="39" actId="20577"/>
          <ac:spMkLst>
            <pc:docMk/>
            <pc:sldMk cId="871718538" sldId="496"/>
            <ac:spMk id="2" creationId="{309BADEB-6D36-88BD-794B-5B23863329C9}"/>
          </ac:spMkLst>
        </pc:spChg>
        <pc:spChg chg="mod">
          <ac:chgData name="Elnaz Asghari Torkamani" userId="84155aea-ecf7-4f3c-9534-d8f898149db7" providerId="ADAL" clId="{4BF2E2AF-C210-1241-A505-982C7311E21A}" dt="2022-09-11T18:20:30.721" v="432" actId="20577"/>
          <ac:spMkLst>
            <pc:docMk/>
            <pc:sldMk cId="871718538" sldId="496"/>
            <ac:spMk id="3" creationId="{3CD78365-BCCD-5100-AE66-F858C40828AA}"/>
          </ac:spMkLst>
        </pc:spChg>
      </pc:sldChg>
      <pc:sldChg chg="modSp new mod">
        <pc:chgData name="Elnaz Asghari Torkamani" userId="84155aea-ecf7-4f3c-9534-d8f898149db7" providerId="ADAL" clId="{4BF2E2AF-C210-1241-A505-982C7311E21A}" dt="2022-09-11T18:27:19.298" v="478" actId="20577"/>
        <pc:sldMkLst>
          <pc:docMk/>
          <pc:sldMk cId="1249543823" sldId="497"/>
        </pc:sldMkLst>
        <pc:spChg chg="mod">
          <ac:chgData name="Elnaz Asghari Torkamani" userId="84155aea-ecf7-4f3c-9534-d8f898149db7" providerId="ADAL" clId="{4BF2E2AF-C210-1241-A505-982C7311E21A}" dt="2022-09-11T18:24:23.427" v="463" actId="20577"/>
          <ac:spMkLst>
            <pc:docMk/>
            <pc:sldMk cId="1249543823" sldId="497"/>
            <ac:spMk id="2" creationId="{37B4B391-544B-276D-1721-FCFD4C30716A}"/>
          </ac:spMkLst>
        </pc:spChg>
        <pc:spChg chg="mod">
          <ac:chgData name="Elnaz Asghari Torkamani" userId="84155aea-ecf7-4f3c-9534-d8f898149db7" providerId="ADAL" clId="{4BF2E2AF-C210-1241-A505-982C7311E21A}" dt="2022-09-11T18:27:19.298" v="478" actId="20577"/>
          <ac:spMkLst>
            <pc:docMk/>
            <pc:sldMk cId="1249543823" sldId="497"/>
            <ac:spMk id="3" creationId="{C5666FC9-3C87-9C30-06F4-54B1AC106862}"/>
          </ac:spMkLst>
        </pc:spChg>
      </pc:sldChg>
      <pc:sldChg chg="addSp modSp new mod modAnim">
        <pc:chgData name="Elnaz Asghari Torkamani" userId="84155aea-ecf7-4f3c-9534-d8f898149db7" providerId="ADAL" clId="{4BF2E2AF-C210-1241-A505-982C7311E21A}" dt="2022-09-11T19:08:24.079" v="771" actId="20577"/>
        <pc:sldMkLst>
          <pc:docMk/>
          <pc:sldMk cId="4291328727" sldId="498"/>
        </pc:sldMkLst>
        <pc:spChg chg="mod">
          <ac:chgData name="Elnaz Asghari Torkamani" userId="84155aea-ecf7-4f3c-9534-d8f898149db7" providerId="ADAL" clId="{4BF2E2AF-C210-1241-A505-982C7311E21A}" dt="2022-09-11T18:41:54.381" v="645" actId="20577"/>
          <ac:spMkLst>
            <pc:docMk/>
            <pc:sldMk cId="4291328727" sldId="498"/>
            <ac:spMk id="2" creationId="{3D291C7F-6933-6E92-DFED-BE128121CD03}"/>
          </ac:spMkLst>
        </pc:spChg>
        <pc:spChg chg="mod">
          <ac:chgData name="Elnaz Asghari Torkamani" userId="84155aea-ecf7-4f3c-9534-d8f898149db7" providerId="ADAL" clId="{4BF2E2AF-C210-1241-A505-982C7311E21A}" dt="2022-09-11T18:42:28.182" v="648" actId="14100"/>
          <ac:spMkLst>
            <pc:docMk/>
            <pc:sldMk cId="4291328727" sldId="498"/>
            <ac:spMk id="3" creationId="{8185FBBA-CEF2-AA6D-8B62-62D8D499099B}"/>
          </ac:spMkLst>
        </pc:spChg>
        <pc:spChg chg="add mod">
          <ac:chgData name="Elnaz Asghari Torkamani" userId="84155aea-ecf7-4f3c-9534-d8f898149db7" providerId="ADAL" clId="{4BF2E2AF-C210-1241-A505-982C7311E21A}" dt="2022-09-11T19:08:24.079" v="771" actId="20577"/>
          <ac:spMkLst>
            <pc:docMk/>
            <pc:sldMk cId="4291328727" sldId="498"/>
            <ac:spMk id="6" creationId="{6CD0929E-5489-6C22-7F3C-F1A779921FD9}"/>
          </ac:spMkLst>
        </pc:spChg>
      </pc:sldChg>
      <pc:sldChg chg="modSp new mod modNotesTx">
        <pc:chgData name="Elnaz Asghari Torkamani" userId="84155aea-ecf7-4f3c-9534-d8f898149db7" providerId="ADAL" clId="{4BF2E2AF-C210-1241-A505-982C7311E21A}" dt="2022-09-11T18:54:19.058" v="751" actId="20577"/>
        <pc:sldMkLst>
          <pc:docMk/>
          <pc:sldMk cId="2255900587" sldId="499"/>
        </pc:sldMkLst>
        <pc:spChg chg="mod">
          <ac:chgData name="Elnaz Asghari Torkamani" userId="84155aea-ecf7-4f3c-9534-d8f898149db7" providerId="ADAL" clId="{4BF2E2AF-C210-1241-A505-982C7311E21A}" dt="2022-09-11T18:44:35.564" v="664"/>
          <ac:spMkLst>
            <pc:docMk/>
            <pc:sldMk cId="2255900587" sldId="499"/>
            <ac:spMk id="2" creationId="{74685B37-0549-A764-A45F-38762071B272}"/>
          </ac:spMkLst>
        </pc:spChg>
        <pc:spChg chg="mod">
          <ac:chgData name="Elnaz Asghari Torkamani" userId="84155aea-ecf7-4f3c-9534-d8f898149db7" providerId="ADAL" clId="{4BF2E2AF-C210-1241-A505-982C7311E21A}" dt="2022-09-11T18:53:01.529" v="742" actId="20577"/>
          <ac:spMkLst>
            <pc:docMk/>
            <pc:sldMk cId="2255900587" sldId="499"/>
            <ac:spMk id="3" creationId="{5F43EC0E-9E4F-D9CC-3C5F-3A7DE1624410}"/>
          </ac:spMkLst>
        </pc:spChg>
      </pc:sldChg>
      <pc:sldChg chg="addSp modSp new mod">
        <pc:chgData name="Elnaz Asghari Torkamani" userId="84155aea-ecf7-4f3c-9534-d8f898149db7" providerId="ADAL" clId="{4BF2E2AF-C210-1241-A505-982C7311E21A}" dt="2022-09-11T19:13:58.449" v="800"/>
        <pc:sldMkLst>
          <pc:docMk/>
          <pc:sldMk cId="2751620046" sldId="500"/>
        </pc:sldMkLst>
        <pc:spChg chg="mod">
          <ac:chgData name="Elnaz Asghari Torkamani" userId="84155aea-ecf7-4f3c-9534-d8f898149db7" providerId="ADAL" clId="{4BF2E2AF-C210-1241-A505-982C7311E21A}" dt="2022-09-11T19:13:58.449" v="800"/>
          <ac:spMkLst>
            <pc:docMk/>
            <pc:sldMk cId="2751620046" sldId="500"/>
            <ac:spMk id="2" creationId="{CA1B93E1-CAFE-54A1-E6B9-495D57302050}"/>
          </ac:spMkLst>
        </pc:spChg>
        <pc:spChg chg="mod">
          <ac:chgData name="Elnaz Asghari Torkamani" userId="84155aea-ecf7-4f3c-9534-d8f898149db7" providerId="ADAL" clId="{4BF2E2AF-C210-1241-A505-982C7311E21A}" dt="2022-09-11T19:11:48.771" v="788" actId="14100"/>
          <ac:spMkLst>
            <pc:docMk/>
            <pc:sldMk cId="2751620046" sldId="500"/>
            <ac:spMk id="3" creationId="{998D461D-D9C6-903C-D7B0-1DDF2A14BC00}"/>
          </ac:spMkLst>
        </pc:spChg>
        <pc:spChg chg="add mod">
          <ac:chgData name="Elnaz Asghari Torkamani" userId="84155aea-ecf7-4f3c-9534-d8f898149db7" providerId="ADAL" clId="{4BF2E2AF-C210-1241-A505-982C7311E21A}" dt="2022-09-11T19:12:47.338" v="799" actId="1076"/>
          <ac:spMkLst>
            <pc:docMk/>
            <pc:sldMk cId="2751620046" sldId="500"/>
            <ac:spMk id="6" creationId="{29A313FD-822C-7D53-8B47-E46CAFB52B56}"/>
          </ac:spMkLst>
        </pc:spChg>
      </pc:sldChg>
      <pc:sldChg chg="addSp delSp modSp new mod modAnim modNotesTx">
        <pc:chgData name="Elnaz Asghari Torkamani" userId="84155aea-ecf7-4f3c-9534-d8f898149db7" providerId="ADAL" clId="{4BF2E2AF-C210-1241-A505-982C7311E21A}" dt="2022-09-11T19:27:21.617" v="976" actId="20577"/>
        <pc:sldMkLst>
          <pc:docMk/>
          <pc:sldMk cId="2921556343" sldId="501"/>
        </pc:sldMkLst>
        <pc:spChg chg="mod">
          <ac:chgData name="Elnaz Asghari Torkamani" userId="84155aea-ecf7-4f3c-9534-d8f898149db7" providerId="ADAL" clId="{4BF2E2AF-C210-1241-A505-982C7311E21A}" dt="2022-09-11T19:26:38.176" v="968"/>
          <ac:spMkLst>
            <pc:docMk/>
            <pc:sldMk cId="2921556343" sldId="501"/>
            <ac:spMk id="2" creationId="{B7FA8452-B1D8-C553-8FCC-B6B0FC131362}"/>
          </ac:spMkLst>
        </pc:spChg>
        <pc:spChg chg="mod">
          <ac:chgData name="Elnaz Asghari Torkamani" userId="84155aea-ecf7-4f3c-9534-d8f898149db7" providerId="ADAL" clId="{4BF2E2AF-C210-1241-A505-982C7311E21A}" dt="2022-09-11T19:20:56.062" v="900" actId="14100"/>
          <ac:spMkLst>
            <pc:docMk/>
            <pc:sldMk cId="2921556343" sldId="501"/>
            <ac:spMk id="3" creationId="{FB4FEFBA-6EFF-42EA-6BDC-955BBD12573E}"/>
          </ac:spMkLst>
        </pc:spChg>
        <pc:spChg chg="add mod">
          <ac:chgData name="Elnaz Asghari Torkamani" userId="84155aea-ecf7-4f3c-9534-d8f898149db7" providerId="ADAL" clId="{4BF2E2AF-C210-1241-A505-982C7311E21A}" dt="2022-09-11T19:22:12.680" v="937" actId="2711"/>
          <ac:spMkLst>
            <pc:docMk/>
            <pc:sldMk cId="2921556343" sldId="501"/>
            <ac:spMk id="5" creationId="{BCFEF806-9780-3A92-6DBE-1679A0836943}"/>
          </ac:spMkLst>
        </pc:spChg>
        <pc:spChg chg="add mod">
          <ac:chgData name="Elnaz Asghari Torkamani" userId="84155aea-ecf7-4f3c-9534-d8f898149db7" providerId="ADAL" clId="{4BF2E2AF-C210-1241-A505-982C7311E21A}" dt="2022-09-11T19:22:12.680" v="937" actId="2711"/>
          <ac:spMkLst>
            <pc:docMk/>
            <pc:sldMk cId="2921556343" sldId="501"/>
            <ac:spMk id="7" creationId="{081A118D-4634-1183-0D8B-07803229390D}"/>
          </ac:spMkLst>
        </pc:spChg>
        <pc:spChg chg="add del mod">
          <ac:chgData name="Elnaz Asghari Torkamani" userId="84155aea-ecf7-4f3c-9534-d8f898149db7" providerId="ADAL" clId="{4BF2E2AF-C210-1241-A505-982C7311E21A}" dt="2022-09-11T19:26:21.500" v="964" actId="478"/>
          <ac:spMkLst>
            <pc:docMk/>
            <pc:sldMk cId="2921556343" sldId="501"/>
            <ac:spMk id="9" creationId="{0B269C4C-23FB-532B-8A55-E666D860BCD4}"/>
          </ac:spMkLst>
        </pc:spChg>
        <pc:picChg chg="add mod">
          <ac:chgData name="Elnaz Asghari Torkamani" userId="84155aea-ecf7-4f3c-9534-d8f898149db7" providerId="ADAL" clId="{4BF2E2AF-C210-1241-A505-982C7311E21A}" dt="2022-09-11T19:26:31.220" v="967" actId="1076"/>
          <ac:picMkLst>
            <pc:docMk/>
            <pc:sldMk cId="2921556343" sldId="501"/>
            <ac:picMk id="10" creationId="{47BBA99E-FC56-100B-58A5-55AFDAA4E4EF}"/>
          </ac:picMkLst>
        </pc:picChg>
      </pc:sldChg>
      <pc:sldChg chg="addSp modSp new mod">
        <pc:chgData name="Elnaz Asghari Torkamani" userId="84155aea-ecf7-4f3c-9534-d8f898149db7" providerId="ADAL" clId="{4BF2E2AF-C210-1241-A505-982C7311E21A}" dt="2022-09-11T19:39:07.254" v="1027" actId="208"/>
        <pc:sldMkLst>
          <pc:docMk/>
          <pc:sldMk cId="1531151644" sldId="502"/>
        </pc:sldMkLst>
        <pc:spChg chg="mod">
          <ac:chgData name="Elnaz Asghari Torkamani" userId="84155aea-ecf7-4f3c-9534-d8f898149db7" providerId="ADAL" clId="{4BF2E2AF-C210-1241-A505-982C7311E21A}" dt="2022-09-11T19:28:13.774" v="982" actId="20577"/>
          <ac:spMkLst>
            <pc:docMk/>
            <pc:sldMk cId="1531151644" sldId="502"/>
            <ac:spMk id="2" creationId="{A276BE5B-C1CF-3D2E-6D34-AB6FA30CF984}"/>
          </ac:spMkLst>
        </pc:spChg>
        <pc:spChg chg="mod">
          <ac:chgData name="Elnaz Asghari Torkamani" userId="84155aea-ecf7-4f3c-9534-d8f898149db7" providerId="ADAL" clId="{4BF2E2AF-C210-1241-A505-982C7311E21A}" dt="2022-09-11T19:38:47.821" v="1023" actId="14100"/>
          <ac:spMkLst>
            <pc:docMk/>
            <pc:sldMk cId="1531151644" sldId="502"/>
            <ac:spMk id="3" creationId="{FBD9301B-EB32-3218-9CA4-E215ACB529A1}"/>
          </ac:spMkLst>
        </pc:spChg>
        <pc:picChg chg="add mod">
          <ac:chgData name="Elnaz Asghari Torkamani" userId="84155aea-ecf7-4f3c-9534-d8f898149db7" providerId="ADAL" clId="{4BF2E2AF-C210-1241-A505-982C7311E21A}" dt="2022-09-11T19:39:07.254" v="1027" actId="208"/>
          <ac:picMkLst>
            <pc:docMk/>
            <pc:sldMk cId="1531151644" sldId="502"/>
            <ac:picMk id="5" creationId="{35B51E99-EA1B-7870-4A57-66A59914FC6F}"/>
          </ac:picMkLst>
        </pc:picChg>
      </pc:sldChg>
      <pc:sldChg chg="addSp modSp new mod">
        <pc:chgData name="Elnaz Asghari Torkamani" userId="84155aea-ecf7-4f3c-9534-d8f898149db7" providerId="ADAL" clId="{4BF2E2AF-C210-1241-A505-982C7311E21A}" dt="2022-09-11T21:43:14.821" v="1222" actId="1076"/>
        <pc:sldMkLst>
          <pc:docMk/>
          <pc:sldMk cId="3875836191" sldId="503"/>
        </pc:sldMkLst>
        <pc:spChg chg="mod">
          <ac:chgData name="Elnaz Asghari Torkamani" userId="84155aea-ecf7-4f3c-9534-d8f898149db7" providerId="ADAL" clId="{4BF2E2AF-C210-1241-A505-982C7311E21A}" dt="2022-09-11T19:40:11.134" v="1034" actId="20577"/>
          <ac:spMkLst>
            <pc:docMk/>
            <pc:sldMk cId="3875836191" sldId="503"/>
            <ac:spMk id="2" creationId="{B5562499-85DD-D294-8AA2-3FC7E589529E}"/>
          </ac:spMkLst>
        </pc:spChg>
        <pc:spChg chg="mod">
          <ac:chgData name="Elnaz Asghari Torkamani" userId="84155aea-ecf7-4f3c-9534-d8f898149db7" providerId="ADAL" clId="{4BF2E2AF-C210-1241-A505-982C7311E21A}" dt="2022-09-11T19:41:57.950" v="1052" actId="14100"/>
          <ac:spMkLst>
            <pc:docMk/>
            <pc:sldMk cId="3875836191" sldId="503"/>
            <ac:spMk id="3" creationId="{2769EA31-4C8A-9CEE-522E-FB5943280112}"/>
          </ac:spMkLst>
        </pc:spChg>
        <pc:spChg chg="add mod">
          <ac:chgData name="Elnaz Asghari Torkamani" userId="84155aea-ecf7-4f3c-9534-d8f898149db7" providerId="ADAL" clId="{4BF2E2AF-C210-1241-A505-982C7311E21A}" dt="2022-09-11T19:43:19.356" v="1078" actId="207"/>
          <ac:spMkLst>
            <pc:docMk/>
            <pc:sldMk cId="3875836191" sldId="503"/>
            <ac:spMk id="7" creationId="{61731225-D5CD-CCEA-F6C4-E0FCDD0D50F2}"/>
          </ac:spMkLst>
        </pc:spChg>
        <pc:spChg chg="add mod">
          <ac:chgData name="Elnaz Asghari Torkamani" userId="84155aea-ecf7-4f3c-9534-d8f898149db7" providerId="ADAL" clId="{4BF2E2AF-C210-1241-A505-982C7311E21A}" dt="2022-09-11T21:43:14.821" v="1222" actId="1076"/>
          <ac:spMkLst>
            <pc:docMk/>
            <pc:sldMk cId="3875836191" sldId="503"/>
            <ac:spMk id="8" creationId="{D1030293-E87C-8BFA-E8FC-199C67EB497C}"/>
          </ac:spMkLst>
        </pc:spChg>
        <pc:spChg chg="add mod">
          <ac:chgData name="Elnaz Asghari Torkamani" userId="84155aea-ecf7-4f3c-9534-d8f898149db7" providerId="ADAL" clId="{4BF2E2AF-C210-1241-A505-982C7311E21A}" dt="2022-09-11T21:43:14.821" v="1222" actId="1076"/>
          <ac:spMkLst>
            <pc:docMk/>
            <pc:sldMk cId="3875836191" sldId="503"/>
            <ac:spMk id="9" creationId="{5C128B6D-505F-1BAE-10FA-96B420E94401}"/>
          </ac:spMkLst>
        </pc:spChg>
        <pc:picChg chg="add mod">
          <ac:chgData name="Elnaz Asghari Torkamani" userId="84155aea-ecf7-4f3c-9534-d8f898149db7" providerId="ADAL" clId="{4BF2E2AF-C210-1241-A505-982C7311E21A}" dt="2022-09-11T19:42:11.133" v="1063" actId="1038"/>
          <ac:picMkLst>
            <pc:docMk/>
            <pc:sldMk cId="3875836191" sldId="503"/>
            <ac:picMk id="5" creationId="{A7065E61-A8B4-13E1-8E74-2F6BEAC59172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2:00:42.730" v="1355" actId="1076"/>
        <pc:sldMkLst>
          <pc:docMk/>
          <pc:sldMk cId="793304033" sldId="504"/>
        </pc:sldMkLst>
        <pc:spChg chg="mod">
          <ac:chgData name="Elnaz Asghari Torkamani" userId="84155aea-ecf7-4f3c-9534-d8f898149db7" providerId="ADAL" clId="{4BF2E2AF-C210-1241-A505-982C7311E21A}" dt="2022-09-11T20:29:02.945" v="1079"/>
          <ac:spMkLst>
            <pc:docMk/>
            <pc:sldMk cId="793304033" sldId="504"/>
            <ac:spMk id="2" creationId="{B644B490-B5B4-5C86-8047-F1E4F180B966}"/>
          </ac:spMkLst>
        </pc:spChg>
        <pc:spChg chg="mod">
          <ac:chgData name="Elnaz Asghari Torkamani" userId="84155aea-ecf7-4f3c-9534-d8f898149db7" providerId="ADAL" clId="{4BF2E2AF-C210-1241-A505-982C7311E21A}" dt="2022-09-11T20:41:40.081" v="1158" actId="2711"/>
          <ac:spMkLst>
            <pc:docMk/>
            <pc:sldMk cId="793304033" sldId="504"/>
            <ac:spMk id="3" creationId="{C137F1C1-DB46-C5DD-C90A-8C71063ED9A6}"/>
          </ac:spMkLst>
        </pc:spChg>
        <pc:spChg chg="mod">
          <ac:chgData name="Elnaz Asghari Torkamani" userId="84155aea-ecf7-4f3c-9534-d8f898149db7" providerId="ADAL" clId="{4BF2E2AF-C210-1241-A505-982C7311E21A}" dt="2022-09-11T22:00:42.730" v="1355" actId="1076"/>
          <ac:spMkLst>
            <pc:docMk/>
            <pc:sldMk cId="793304033" sldId="504"/>
            <ac:spMk id="4" creationId="{E1F8D678-53C5-083E-4178-EFC651E224E5}"/>
          </ac:spMkLst>
        </pc:spChg>
        <pc:spChg chg="add del mod">
          <ac:chgData name="Elnaz Asghari Torkamani" userId="84155aea-ecf7-4f3c-9534-d8f898149db7" providerId="ADAL" clId="{4BF2E2AF-C210-1241-A505-982C7311E21A}" dt="2022-09-11T20:42:00.442" v="1162" actId="478"/>
          <ac:spMkLst>
            <pc:docMk/>
            <pc:sldMk cId="793304033" sldId="504"/>
            <ac:spMk id="6" creationId="{74B43E3D-2E7E-FE8A-5926-A5600430EFD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8" creationId="{7ED76AA3-988C-F0FC-B208-B18899348E68}"/>
          </ac:spMkLst>
        </pc:spChg>
        <pc:spChg chg="add mod">
          <ac:chgData name="Elnaz Asghari Torkamani" userId="84155aea-ecf7-4f3c-9534-d8f898149db7" providerId="ADAL" clId="{4BF2E2AF-C210-1241-A505-982C7311E21A}" dt="2022-09-11T21:56:01.277" v="1230" actId="1076"/>
          <ac:spMkLst>
            <pc:docMk/>
            <pc:sldMk cId="793304033" sldId="504"/>
            <ac:spMk id="9" creationId="{F88E609E-AC99-9A57-6DA0-8B35F374E0AE}"/>
          </ac:spMkLst>
        </pc:spChg>
        <pc:spChg chg="add mod">
          <ac:chgData name="Elnaz Asghari Torkamani" userId="84155aea-ecf7-4f3c-9534-d8f898149db7" providerId="ADAL" clId="{4BF2E2AF-C210-1241-A505-982C7311E21A}" dt="2022-09-11T21:56:01.277" v="1230" actId="1076"/>
          <ac:spMkLst>
            <pc:docMk/>
            <pc:sldMk cId="793304033" sldId="504"/>
            <ac:spMk id="11" creationId="{5EF99DBD-2893-9CA6-A028-FDFBFC588FA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3" creationId="{6192CF30-7B9F-03F4-4E10-0F03582130C6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4" creationId="{2EC6A62B-27ED-72DB-139D-E65933F70D80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5" creationId="{6A2D755A-F3CF-27FD-8685-A7FCCB9C8694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6" creationId="{8AE644DE-5DAE-E1B1-5D84-F29737A949FC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7" creationId="{154C507E-DF31-8939-EE1D-19232F23FC87}"/>
          </ac:spMkLst>
        </pc:spChg>
        <pc:spChg chg="add mod">
          <ac:chgData name="Elnaz Asghari Torkamani" userId="84155aea-ecf7-4f3c-9534-d8f898149db7" providerId="ADAL" clId="{4BF2E2AF-C210-1241-A505-982C7311E21A}" dt="2022-09-11T22:00:37.455" v="1354" actId="1035"/>
          <ac:spMkLst>
            <pc:docMk/>
            <pc:sldMk cId="793304033" sldId="504"/>
            <ac:spMk id="18" creationId="{82CD082C-89F0-BF4D-2511-84A5DEDC2269}"/>
          </ac:spMkLst>
        </pc:spChg>
      </pc:sldChg>
      <pc:sldChg chg="addSp delSp modSp new mod modAnim">
        <pc:chgData name="Elnaz Asghari Torkamani" userId="84155aea-ecf7-4f3c-9534-d8f898149db7" providerId="ADAL" clId="{4BF2E2AF-C210-1241-A505-982C7311E21A}" dt="2022-09-11T22:34:06.079" v="1455" actId="207"/>
        <pc:sldMkLst>
          <pc:docMk/>
          <pc:sldMk cId="1662335098" sldId="505"/>
        </pc:sldMkLst>
        <pc:spChg chg="mod">
          <ac:chgData name="Elnaz Asghari Torkamani" userId="84155aea-ecf7-4f3c-9534-d8f898149db7" providerId="ADAL" clId="{4BF2E2AF-C210-1241-A505-982C7311E21A}" dt="2022-09-11T20:45:15.518" v="1189"/>
          <ac:spMkLst>
            <pc:docMk/>
            <pc:sldMk cId="1662335098" sldId="505"/>
            <ac:spMk id="2" creationId="{3583B66C-8080-3371-11FF-CBD24F74B471}"/>
          </ac:spMkLst>
        </pc:spChg>
        <pc:spChg chg="mod">
          <ac:chgData name="Elnaz Asghari Torkamani" userId="84155aea-ecf7-4f3c-9534-d8f898149db7" providerId="ADAL" clId="{4BF2E2AF-C210-1241-A505-982C7311E21A}" dt="2022-09-11T22:21:41.108" v="1382" actId="14100"/>
          <ac:spMkLst>
            <pc:docMk/>
            <pc:sldMk cId="1662335098" sldId="505"/>
            <ac:spMk id="3" creationId="{E8035408-A1D1-2B7C-A953-5911CEC6D913}"/>
          </ac:spMkLst>
        </pc:spChg>
        <pc:spChg chg="add del mod">
          <ac:chgData name="Elnaz Asghari Torkamani" userId="84155aea-ecf7-4f3c-9534-d8f898149db7" providerId="ADAL" clId="{4BF2E2AF-C210-1241-A505-982C7311E21A}" dt="2022-09-11T22:21:55.930" v="1387" actId="21"/>
          <ac:spMkLst>
            <pc:docMk/>
            <pc:sldMk cId="1662335098" sldId="505"/>
            <ac:spMk id="5" creationId="{2A65851E-20FB-D058-0FAD-A5DAB00CB1D0}"/>
          </ac:spMkLst>
        </pc:spChg>
        <pc:spChg chg="add del mod">
          <ac:chgData name="Elnaz Asghari Torkamani" userId="84155aea-ecf7-4f3c-9534-d8f898149db7" providerId="ADAL" clId="{4BF2E2AF-C210-1241-A505-982C7311E21A}" dt="2022-09-11T22:21:55.930" v="1387" actId="21"/>
          <ac:spMkLst>
            <pc:docMk/>
            <pc:sldMk cId="1662335098" sldId="505"/>
            <ac:spMk id="6" creationId="{69D20185-F710-16E6-0537-F2A16546F7C1}"/>
          </ac:spMkLst>
        </pc:spChg>
        <pc:spChg chg="add mod">
          <ac:chgData name="Elnaz Asghari Torkamani" userId="84155aea-ecf7-4f3c-9534-d8f898149db7" providerId="ADAL" clId="{4BF2E2AF-C210-1241-A505-982C7311E21A}" dt="2022-09-11T22:33:44.335" v="1449" actId="1035"/>
          <ac:spMkLst>
            <pc:docMk/>
            <pc:sldMk cId="1662335098" sldId="505"/>
            <ac:spMk id="9" creationId="{34F33990-F07D-202A-5DCC-8FE3290CF7B6}"/>
          </ac:spMkLst>
        </pc:spChg>
        <pc:spChg chg="add mod">
          <ac:chgData name="Elnaz Asghari Torkamani" userId="84155aea-ecf7-4f3c-9534-d8f898149db7" providerId="ADAL" clId="{4BF2E2AF-C210-1241-A505-982C7311E21A}" dt="2022-09-11T22:34:06.079" v="1455" actId="207"/>
          <ac:spMkLst>
            <pc:docMk/>
            <pc:sldMk cId="1662335098" sldId="505"/>
            <ac:spMk id="10" creationId="{1AE51AF5-985F-A956-EEEC-72D2D48D4545}"/>
          </ac:spMkLst>
        </pc:spChg>
        <pc:picChg chg="add mod">
          <ac:chgData name="Elnaz Asghari Torkamani" userId="84155aea-ecf7-4f3c-9534-d8f898149db7" providerId="ADAL" clId="{4BF2E2AF-C210-1241-A505-982C7311E21A}" dt="2022-09-11T22:23:16.468" v="1406" actId="1076"/>
          <ac:picMkLst>
            <pc:docMk/>
            <pc:sldMk cId="1662335098" sldId="505"/>
            <ac:picMk id="7" creationId="{0F6BD44C-7493-A7E2-B235-61F7EBF452D7}"/>
          </ac:picMkLst>
        </pc:picChg>
        <pc:picChg chg="add mod">
          <ac:chgData name="Elnaz Asghari Torkamani" userId="84155aea-ecf7-4f3c-9534-d8f898149db7" providerId="ADAL" clId="{4BF2E2AF-C210-1241-A505-982C7311E21A}" dt="2022-09-11T22:33:44.335" v="1449" actId="1035"/>
          <ac:picMkLst>
            <pc:docMk/>
            <pc:sldMk cId="1662335098" sldId="505"/>
            <ac:picMk id="8" creationId="{8774A23B-1F21-7447-C684-7D2DBC35749B}"/>
          </ac:picMkLst>
        </pc:picChg>
        <pc:picChg chg="add mod">
          <ac:chgData name="Elnaz Asghari Torkamani" userId="84155aea-ecf7-4f3c-9534-d8f898149db7" providerId="ADAL" clId="{4BF2E2AF-C210-1241-A505-982C7311E21A}" dt="2022-09-11T22:33:51.065" v="1451" actId="14100"/>
          <ac:picMkLst>
            <pc:docMk/>
            <pc:sldMk cId="1662335098" sldId="505"/>
            <ac:picMk id="3074" creationId="{6E574D14-19CC-3E05-E0BA-A4D04A039BBC}"/>
          </ac:picMkLst>
        </pc:picChg>
        <pc:cxnChg chg="add mod">
          <ac:chgData name="Elnaz Asghari Torkamani" userId="84155aea-ecf7-4f3c-9534-d8f898149db7" providerId="ADAL" clId="{4BF2E2AF-C210-1241-A505-982C7311E21A}" dt="2022-09-11T22:34:00.626" v="1454" actId="14100"/>
          <ac:cxnSpMkLst>
            <pc:docMk/>
            <pc:sldMk cId="1662335098" sldId="505"/>
            <ac:cxnSpMk id="12" creationId="{8473AE4A-E5D1-7DC8-62C8-57D454002EA8}"/>
          </ac:cxnSpMkLst>
        </pc:cxnChg>
      </pc:sldChg>
      <pc:sldChg chg="addSp modSp new mod modNotesTx">
        <pc:chgData name="Elnaz Asghari Torkamani" userId="84155aea-ecf7-4f3c-9534-d8f898149db7" providerId="ADAL" clId="{4BF2E2AF-C210-1241-A505-982C7311E21A}" dt="2022-09-11T23:15:53.729" v="1826"/>
        <pc:sldMkLst>
          <pc:docMk/>
          <pc:sldMk cId="3823354473" sldId="506"/>
        </pc:sldMkLst>
        <pc:spChg chg="mod">
          <ac:chgData name="Elnaz Asghari Torkamani" userId="84155aea-ecf7-4f3c-9534-d8f898149db7" providerId="ADAL" clId="{4BF2E2AF-C210-1241-A505-982C7311E21A}" dt="2022-09-11T20:46:22.208" v="1195" actId="20577"/>
          <ac:spMkLst>
            <pc:docMk/>
            <pc:sldMk cId="3823354473" sldId="506"/>
            <ac:spMk id="2" creationId="{F5517109-2436-9FFD-3F5B-9740A675C516}"/>
          </ac:spMkLst>
        </pc:spChg>
        <pc:spChg chg="mod">
          <ac:chgData name="Elnaz Asghari Torkamani" userId="84155aea-ecf7-4f3c-9534-d8f898149db7" providerId="ADAL" clId="{4BF2E2AF-C210-1241-A505-982C7311E21A}" dt="2022-09-11T23:15:40.903" v="1820" actId="20577"/>
          <ac:spMkLst>
            <pc:docMk/>
            <pc:sldMk cId="3823354473" sldId="506"/>
            <ac:spMk id="3" creationId="{3EDA6110-8FC0-F782-105D-04FE5EF91728}"/>
          </ac:spMkLst>
        </pc:spChg>
        <pc:spChg chg="add mod">
          <ac:chgData name="Elnaz Asghari Torkamani" userId="84155aea-ecf7-4f3c-9534-d8f898149db7" providerId="ADAL" clId="{4BF2E2AF-C210-1241-A505-982C7311E21A}" dt="2022-09-11T23:12:59.560" v="1805" actId="1076"/>
          <ac:spMkLst>
            <pc:docMk/>
            <pc:sldMk cId="3823354473" sldId="506"/>
            <ac:spMk id="7" creationId="{AE08C616-02DC-A062-C8E7-C818D2F40F32}"/>
          </ac:spMkLst>
        </pc:spChg>
        <pc:spChg chg="add mod">
          <ac:chgData name="Elnaz Asghari Torkamani" userId="84155aea-ecf7-4f3c-9534-d8f898149db7" providerId="ADAL" clId="{4BF2E2AF-C210-1241-A505-982C7311E21A}" dt="2022-09-11T23:12:35.865" v="1799" actId="1076"/>
          <ac:spMkLst>
            <pc:docMk/>
            <pc:sldMk cId="3823354473" sldId="506"/>
            <ac:spMk id="8" creationId="{81ED8886-CE5C-E5D1-2525-5BD45E3655A5}"/>
          </ac:spMkLst>
        </pc:spChg>
        <pc:spChg chg="add mod">
          <ac:chgData name="Elnaz Asghari Torkamani" userId="84155aea-ecf7-4f3c-9534-d8f898149db7" providerId="ADAL" clId="{4BF2E2AF-C210-1241-A505-982C7311E21A}" dt="2022-09-11T23:12:54.430" v="1804" actId="1076"/>
          <ac:spMkLst>
            <pc:docMk/>
            <pc:sldMk cId="3823354473" sldId="506"/>
            <ac:spMk id="11" creationId="{431512DF-FBF9-1A1A-242B-6674BD307D0A}"/>
          </ac:spMkLst>
        </pc:spChg>
        <pc:picChg chg="add mod">
          <ac:chgData name="Elnaz Asghari Torkamani" userId="84155aea-ecf7-4f3c-9534-d8f898149db7" providerId="ADAL" clId="{4BF2E2AF-C210-1241-A505-982C7311E21A}" dt="2022-09-11T23:12:25.924" v="1797" actId="1076"/>
          <ac:picMkLst>
            <pc:docMk/>
            <pc:sldMk cId="3823354473" sldId="506"/>
            <ac:picMk id="5" creationId="{0F13B91C-966D-9C82-2696-32BED4C971F5}"/>
          </ac:picMkLst>
        </pc:picChg>
        <pc:picChg chg="add mod">
          <ac:chgData name="Elnaz Asghari Torkamani" userId="84155aea-ecf7-4f3c-9534-d8f898149db7" providerId="ADAL" clId="{4BF2E2AF-C210-1241-A505-982C7311E21A}" dt="2022-09-11T23:12:47.710" v="1803" actId="1076"/>
          <ac:picMkLst>
            <pc:docMk/>
            <pc:sldMk cId="3823354473" sldId="506"/>
            <ac:picMk id="9" creationId="{6D2231F4-A7DE-1F5C-776E-151B6B9267F6}"/>
          </ac:picMkLst>
        </pc:picChg>
        <pc:picChg chg="add mod">
          <ac:chgData name="Elnaz Asghari Torkamani" userId="84155aea-ecf7-4f3c-9534-d8f898149db7" providerId="ADAL" clId="{4BF2E2AF-C210-1241-A505-982C7311E21A}" dt="2022-09-11T23:15:53.729" v="1826"/>
          <ac:picMkLst>
            <pc:docMk/>
            <pc:sldMk cId="3823354473" sldId="506"/>
            <ac:picMk id="12" creationId="{B2A06A54-963E-702B-1DA5-864C6B1F8ED3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2:15:34.538" v="1358" actId="1076"/>
        <pc:sldMkLst>
          <pc:docMk/>
          <pc:sldMk cId="1981918117" sldId="507"/>
        </pc:sldMkLst>
        <pc:spChg chg="del">
          <ac:chgData name="Elnaz Asghari Torkamani" userId="84155aea-ecf7-4f3c-9534-d8f898149db7" providerId="ADAL" clId="{4BF2E2AF-C210-1241-A505-982C7311E21A}" dt="2022-09-11T18:29:31.482" v="480" actId="478"/>
          <ac:spMkLst>
            <pc:docMk/>
            <pc:sldMk cId="1981918117" sldId="507"/>
            <ac:spMk id="2" creationId="{3A38AF72-4126-E903-EB45-8D49FDE97C12}"/>
          </ac:spMkLst>
        </pc:spChg>
        <pc:spChg chg="add mod">
          <ac:chgData name="Elnaz Asghari Torkamani" userId="84155aea-ecf7-4f3c-9534-d8f898149db7" providerId="ADAL" clId="{4BF2E2AF-C210-1241-A505-982C7311E21A}" dt="2022-09-11T18:33:30.493" v="527" actId="14100"/>
          <ac:spMkLst>
            <pc:docMk/>
            <pc:sldMk cId="1981918117" sldId="507"/>
            <ac:spMk id="9" creationId="{9D4ECCB6-EF4B-A1DF-4810-9BE505BB6BB0}"/>
          </ac:spMkLst>
        </pc:spChg>
        <pc:spChg chg="add mod">
          <ac:chgData name="Elnaz Asghari Torkamani" userId="84155aea-ecf7-4f3c-9534-d8f898149db7" providerId="ADAL" clId="{4BF2E2AF-C210-1241-A505-982C7311E21A}" dt="2022-09-11T18:36:34.583" v="638" actId="20577"/>
          <ac:spMkLst>
            <pc:docMk/>
            <pc:sldMk cId="1981918117" sldId="507"/>
            <ac:spMk id="11" creationId="{A5049999-32B8-72FB-6639-F427EB9988D6}"/>
          </ac:spMkLst>
        </pc:spChg>
        <pc:grpChg chg="add del mod">
          <ac:chgData name="Elnaz Asghari Torkamani" userId="84155aea-ecf7-4f3c-9534-d8f898149db7" providerId="ADAL" clId="{4BF2E2AF-C210-1241-A505-982C7311E21A}" dt="2022-09-11T18:32:55.575" v="522" actId="478"/>
          <ac:grpSpMkLst>
            <pc:docMk/>
            <pc:sldMk cId="1981918117" sldId="507"/>
            <ac:grpSpMk id="7" creationId="{A3C0D2E6-80F0-7014-77C6-14F7204299D0}"/>
          </ac:grpSpMkLst>
        </pc:grpChg>
        <pc:picChg chg="add mod modCrop">
          <ac:chgData name="Elnaz Asghari Torkamani" userId="84155aea-ecf7-4f3c-9534-d8f898149db7" providerId="ADAL" clId="{4BF2E2AF-C210-1241-A505-982C7311E21A}" dt="2022-09-11T18:32:39.202" v="518" actId="1076"/>
          <ac:picMkLst>
            <pc:docMk/>
            <pc:sldMk cId="1981918117" sldId="507"/>
            <ac:picMk id="4" creationId="{532FA360-F97B-C0A8-993F-3B648F782F5B}"/>
          </ac:picMkLst>
        </pc:picChg>
        <pc:picChg chg="add mod modCrop">
          <ac:chgData name="Elnaz Asghari Torkamani" userId="84155aea-ecf7-4f3c-9534-d8f898149db7" providerId="ADAL" clId="{4BF2E2AF-C210-1241-A505-982C7311E21A}" dt="2022-09-11T18:32:25.026" v="514" actId="14100"/>
          <ac:picMkLst>
            <pc:docMk/>
            <pc:sldMk cId="1981918117" sldId="507"/>
            <ac:picMk id="5" creationId="{6CE79150-96A0-1F0D-E503-E7C83BF670FF}"/>
          </ac:picMkLst>
        </pc:picChg>
        <pc:picChg chg="add mod modCrop">
          <ac:chgData name="Elnaz Asghari Torkamani" userId="84155aea-ecf7-4f3c-9534-d8f898149db7" providerId="ADAL" clId="{4BF2E2AF-C210-1241-A505-982C7311E21A}" dt="2022-09-11T18:32:35.822" v="516" actId="1076"/>
          <ac:picMkLst>
            <pc:docMk/>
            <pc:sldMk cId="1981918117" sldId="507"/>
            <ac:picMk id="6" creationId="{FAD275D3-7D90-4AB4-019C-67CD54355D9D}"/>
          </ac:picMkLst>
        </pc:picChg>
        <pc:picChg chg="add del mod">
          <ac:chgData name="Elnaz Asghari Torkamani" userId="84155aea-ecf7-4f3c-9534-d8f898149db7" providerId="ADAL" clId="{4BF2E2AF-C210-1241-A505-982C7311E21A}" dt="2022-09-11T22:15:29.976" v="1357" actId="478"/>
          <ac:picMkLst>
            <pc:docMk/>
            <pc:sldMk cId="1981918117" sldId="507"/>
            <ac:picMk id="8" creationId="{92A5A4CB-AC82-4AA8-750B-B71570D7EBBB}"/>
          </ac:picMkLst>
        </pc:picChg>
        <pc:picChg chg="add mod">
          <ac:chgData name="Elnaz Asghari Torkamani" userId="84155aea-ecf7-4f3c-9534-d8f898149db7" providerId="ADAL" clId="{4BF2E2AF-C210-1241-A505-982C7311E21A}" dt="2022-09-11T22:15:34.538" v="1358" actId="1076"/>
          <ac:picMkLst>
            <pc:docMk/>
            <pc:sldMk cId="1981918117" sldId="507"/>
            <ac:picMk id="1026" creationId="{C8220844-9E1D-FD5A-053E-1C7EB9FDB38F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45:38.636" v="2133" actId="20577"/>
        <pc:sldMkLst>
          <pc:docMk/>
          <pc:sldMk cId="321251902" sldId="508"/>
        </pc:sldMkLst>
        <pc:spChg chg="mod">
          <ac:chgData name="Elnaz Asghari Torkamani" userId="84155aea-ecf7-4f3c-9534-d8f898149db7" providerId="ADAL" clId="{4BF2E2AF-C210-1241-A505-982C7311E21A}" dt="2022-09-11T20:47:16.704" v="1197"/>
          <ac:spMkLst>
            <pc:docMk/>
            <pc:sldMk cId="321251902" sldId="508"/>
            <ac:spMk id="2" creationId="{11CD8075-44F2-03A5-6024-F35521188CE7}"/>
          </ac:spMkLst>
        </pc:spChg>
        <pc:spChg chg="mod">
          <ac:chgData name="Elnaz Asghari Torkamani" userId="84155aea-ecf7-4f3c-9534-d8f898149db7" providerId="ADAL" clId="{4BF2E2AF-C210-1241-A505-982C7311E21A}" dt="2022-09-11T23:36:14.537" v="2039" actId="14100"/>
          <ac:spMkLst>
            <pc:docMk/>
            <pc:sldMk cId="321251902" sldId="508"/>
            <ac:spMk id="3" creationId="{5704110B-7E5E-4EC4-D104-762F811836EB}"/>
          </ac:spMkLst>
        </pc:spChg>
        <pc:graphicFrameChg chg="add del mod modGraphic">
          <ac:chgData name="Elnaz Asghari Torkamani" userId="84155aea-ecf7-4f3c-9534-d8f898149db7" providerId="ADAL" clId="{4BF2E2AF-C210-1241-A505-982C7311E21A}" dt="2022-09-11T23:41:03.352" v="2112" actId="21"/>
          <ac:graphicFrameMkLst>
            <pc:docMk/>
            <pc:sldMk cId="321251902" sldId="508"/>
            <ac:graphicFrameMk id="6" creationId="{87C32FB3-2CD6-9560-68B9-6959CE07E186}"/>
          </ac:graphicFrameMkLst>
        </pc:graphicFrameChg>
        <pc:graphicFrameChg chg="add mod modGraphic">
          <ac:chgData name="Elnaz Asghari Torkamani" userId="84155aea-ecf7-4f3c-9534-d8f898149db7" providerId="ADAL" clId="{4BF2E2AF-C210-1241-A505-982C7311E21A}" dt="2022-09-11T23:45:38.636" v="2133" actId="20577"/>
          <ac:graphicFrameMkLst>
            <pc:docMk/>
            <pc:sldMk cId="321251902" sldId="508"/>
            <ac:graphicFrameMk id="7" creationId="{69F69179-519D-BAA3-DD92-95A27F2BEC9C}"/>
          </ac:graphicFrameMkLst>
        </pc:graphicFrameChg>
        <pc:picChg chg="add mod">
          <ac:chgData name="Elnaz Asghari Torkamani" userId="84155aea-ecf7-4f3c-9534-d8f898149db7" providerId="ADAL" clId="{4BF2E2AF-C210-1241-A505-982C7311E21A}" dt="2022-09-11T23:35:40.604" v="2038" actId="1076"/>
          <ac:picMkLst>
            <pc:docMk/>
            <pc:sldMk cId="321251902" sldId="508"/>
            <ac:picMk id="5" creationId="{E860D166-50CD-66E8-B677-7CC15725D13A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21:29.782" v="1866" actId="21"/>
        <pc:sldMkLst>
          <pc:docMk/>
          <pc:sldMk cId="2863704010" sldId="509"/>
        </pc:sldMkLst>
        <pc:spChg chg="mod">
          <ac:chgData name="Elnaz Asghari Torkamani" userId="84155aea-ecf7-4f3c-9534-d8f898149db7" providerId="ADAL" clId="{4BF2E2AF-C210-1241-A505-982C7311E21A}" dt="2022-09-11T22:36:32.120" v="1460"/>
          <ac:spMkLst>
            <pc:docMk/>
            <pc:sldMk cId="2863704010" sldId="509"/>
            <ac:spMk id="2" creationId="{8BF0FB8B-506A-60B2-0D4F-0E9AA1EA33F8}"/>
          </ac:spMkLst>
        </pc:spChg>
        <pc:spChg chg="mod">
          <ac:chgData name="Elnaz Asghari Torkamani" userId="84155aea-ecf7-4f3c-9534-d8f898149db7" providerId="ADAL" clId="{4BF2E2AF-C210-1241-A505-982C7311E21A}" dt="2022-09-11T22:38:17.154" v="1484" actId="14100"/>
          <ac:spMkLst>
            <pc:docMk/>
            <pc:sldMk cId="2863704010" sldId="509"/>
            <ac:spMk id="3" creationId="{6101055C-6CD7-D2C5-4156-F3A7D799CBDC}"/>
          </ac:spMkLst>
        </pc:spChg>
        <pc:picChg chg="add mod">
          <ac:chgData name="Elnaz Asghari Torkamani" userId="84155aea-ecf7-4f3c-9534-d8f898149db7" providerId="ADAL" clId="{4BF2E2AF-C210-1241-A505-982C7311E21A}" dt="2022-09-11T22:38:42.115" v="1486" actId="1076"/>
          <ac:picMkLst>
            <pc:docMk/>
            <pc:sldMk cId="2863704010" sldId="509"/>
            <ac:picMk id="5" creationId="{2FD72D28-6EC9-ABE0-8FB7-B15CFD564BCD}"/>
          </ac:picMkLst>
        </pc:picChg>
        <pc:picChg chg="add del mod">
          <ac:chgData name="Elnaz Asghari Torkamani" userId="84155aea-ecf7-4f3c-9534-d8f898149db7" providerId="ADAL" clId="{4BF2E2AF-C210-1241-A505-982C7311E21A}" dt="2022-09-11T23:15:49.223" v="1824" actId="21"/>
          <ac:picMkLst>
            <pc:docMk/>
            <pc:sldMk cId="2863704010" sldId="509"/>
            <ac:picMk id="6" creationId="{1E9F4F9C-53C3-3ACF-E747-D7CC284F5395}"/>
          </ac:picMkLst>
        </pc:picChg>
        <pc:picChg chg="add del mod">
          <ac:chgData name="Elnaz Asghari Torkamani" userId="84155aea-ecf7-4f3c-9534-d8f898149db7" providerId="ADAL" clId="{4BF2E2AF-C210-1241-A505-982C7311E21A}" dt="2022-09-11T23:21:29.782" v="1866" actId="21"/>
          <ac:picMkLst>
            <pc:docMk/>
            <pc:sldMk cId="2863704010" sldId="509"/>
            <ac:picMk id="7" creationId="{3F142A98-8478-AD10-AD61-929F5C0DD6D7}"/>
          </ac:picMkLst>
        </pc:picChg>
        <pc:picChg chg="add mod">
          <ac:chgData name="Elnaz Asghari Torkamani" userId="84155aea-ecf7-4f3c-9534-d8f898149db7" providerId="ADAL" clId="{4BF2E2AF-C210-1241-A505-982C7311E21A}" dt="2022-09-11T22:39:03.450" v="1494" actId="1076"/>
          <ac:picMkLst>
            <pc:docMk/>
            <pc:sldMk cId="2863704010" sldId="509"/>
            <ac:picMk id="4098" creationId="{C60A6390-D0DD-4C89-75B8-A92676B4734B}"/>
          </ac:picMkLst>
        </pc:picChg>
      </pc:sldChg>
      <pc:sldChg chg="addSp delSp modSp new mod ord">
        <pc:chgData name="Elnaz Asghari Torkamani" userId="84155aea-ecf7-4f3c-9534-d8f898149db7" providerId="ADAL" clId="{4BF2E2AF-C210-1241-A505-982C7311E21A}" dt="2022-09-11T23:21:39.478" v="1868" actId="1076"/>
        <pc:sldMkLst>
          <pc:docMk/>
          <pc:sldMk cId="708343631" sldId="510"/>
        </pc:sldMkLst>
        <pc:spChg chg="mod">
          <ac:chgData name="Elnaz Asghari Torkamani" userId="84155aea-ecf7-4f3c-9534-d8f898149db7" providerId="ADAL" clId="{4BF2E2AF-C210-1241-A505-982C7311E21A}" dt="2022-09-11T23:05:38.746" v="1741" actId="20577"/>
          <ac:spMkLst>
            <pc:docMk/>
            <pc:sldMk cId="708343631" sldId="510"/>
            <ac:spMk id="2" creationId="{4041E890-D82C-9949-B07C-BECA36063D8A}"/>
          </ac:spMkLst>
        </pc:spChg>
        <pc:spChg chg="mod">
          <ac:chgData name="Elnaz Asghari Torkamani" userId="84155aea-ecf7-4f3c-9534-d8f898149db7" providerId="ADAL" clId="{4BF2E2AF-C210-1241-A505-982C7311E21A}" dt="2022-09-11T22:50:03.122" v="1505" actId="14100"/>
          <ac:spMkLst>
            <pc:docMk/>
            <pc:sldMk cId="708343631" sldId="510"/>
            <ac:spMk id="3" creationId="{4D0D17EB-BAB3-BEAB-6211-EB1CCE16BC02}"/>
          </ac:spMkLst>
        </pc:spChg>
        <pc:spChg chg="add mod">
          <ac:chgData name="Elnaz Asghari Torkamani" userId="84155aea-ecf7-4f3c-9534-d8f898149db7" providerId="ADAL" clId="{4BF2E2AF-C210-1241-A505-982C7311E21A}" dt="2022-09-11T22:55:49.723" v="1669" actId="1076"/>
          <ac:spMkLst>
            <pc:docMk/>
            <pc:sldMk cId="708343631" sldId="510"/>
            <ac:spMk id="6" creationId="{765B68C5-49A8-DD35-DD74-F8BC0BED0FDD}"/>
          </ac:spMkLst>
        </pc:spChg>
        <pc:spChg chg="add del">
          <ac:chgData name="Elnaz Asghari Torkamani" userId="84155aea-ecf7-4f3c-9534-d8f898149db7" providerId="ADAL" clId="{4BF2E2AF-C210-1241-A505-982C7311E21A}" dt="2022-09-11T22:52:45.703" v="1641"/>
          <ac:spMkLst>
            <pc:docMk/>
            <pc:sldMk cId="708343631" sldId="510"/>
            <ac:spMk id="7" creationId="{1C0FAE9F-B696-741A-528A-58EFE438FF55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8" creationId="{5493C41C-0426-DA45-1087-BD021BA6821C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9" creationId="{A215B004-D870-322B-6DAA-A74FB08CE2E4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1" creationId="{D3936953-9BC2-101F-275C-27221A6A168B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3" creationId="{FFAA6EED-20FB-F378-CF6D-6D99B6AEC45B}"/>
          </ac:spMkLst>
        </pc:spChg>
        <pc:spChg chg="add mod">
          <ac:chgData name="Elnaz Asghari Torkamani" userId="84155aea-ecf7-4f3c-9534-d8f898149db7" providerId="ADAL" clId="{4BF2E2AF-C210-1241-A505-982C7311E21A}" dt="2022-09-11T22:59:17.540" v="1738" actId="1035"/>
          <ac:spMkLst>
            <pc:docMk/>
            <pc:sldMk cId="708343631" sldId="510"/>
            <ac:spMk id="14" creationId="{44AB9266-4B31-8A9F-D727-641FD9D26065}"/>
          </ac:spMkLst>
        </pc:spChg>
        <pc:picChg chg="add mod">
          <ac:chgData name="Elnaz Asghari Torkamani" userId="84155aea-ecf7-4f3c-9534-d8f898149db7" providerId="ADAL" clId="{4BF2E2AF-C210-1241-A505-982C7311E21A}" dt="2022-09-11T22:59:17.540" v="1738" actId="1035"/>
          <ac:picMkLst>
            <pc:docMk/>
            <pc:sldMk cId="708343631" sldId="510"/>
            <ac:picMk id="12" creationId="{F5D05C72-0C1A-B211-9137-5C961C5DC26B}"/>
          </ac:picMkLst>
        </pc:picChg>
        <pc:picChg chg="add mod">
          <ac:chgData name="Elnaz Asghari Torkamani" userId="84155aea-ecf7-4f3c-9534-d8f898149db7" providerId="ADAL" clId="{4BF2E2AF-C210-1241-A505-982C7311E21A}" dt="2022-09-11T23:21:39.478" v="1868" actId="1076"/>
          <ac:picMkLst>
            <pc:docMk/>
            <pc:sldMk cId="708343631" sldId="510"/>
            <ac:picMk id="15" creationId="{86903D72-D575-42DA-787E-975309B411E4}"/>
          </ac:picMkLst>
        </pc:picChg>
        <pc:picChg chg="add del mod">
          <ac:chgData name="Elnaz Asghari Torkamani" userId="84155aea-ecf7-4f3c-9534-d8f898149db7" providerId="ADAL" clId="{4BF2E2AF-C210-1241-A505-982C7311E21A}" dt="2022-09-11T22:57:36.324" v="1703" actId="478"/>
          <ac:picMkLst>
            <pc:docMk/>
            <pc:sldMk cId="708343631" sldId="510"/>
            <ac:picMk id="5124" creationId="{3CB4B111-DE79-7712-1439-2F63A7244B99}"/>
          </ac:picMkLst>
        </pc:picChg>
      </pc:sldChg>
      <pc:sldChg chg="addSp delSp modSp new mod">
        <pc:chgData name="Elnaz Asghari Torkamani" userId="84155aea-ecf7-4f3c-9534-d8f898149db7" providerId="ADAL" clId="{4BF2E2AF-C210-1241-A505-982C7311E21A}" dt="2022-09-11T23:21:59.006" v="1877" actId="1076"/>
        <pc:sldMkLst>
          <pc:docMk/>
          <pc:sldMk cId="3777268311" sldId="511"/>
        </pc:sldMkLst>
        <pc:spChg chg="mod">
          <ac:chgData name="Elnaz Asghari Torkamani" userId="84155aea-ecf7-4f3c-9534-d8f898149db7" providerId="ADAL" clId="{4BF2E2AF-C210-1241-A505-982C7311E21A}" dt="2022-09-11T23:16:44.211" v="1833" actId="20577"/>
          <ac:spMkLst>
            <pc:docMk/>
            <pc:sldMk cId="3777268311" sldId="511"/>
            <ac:spMk id="2" creationId="{3149FE01-9F51-DE5D-C6AE-E5C97113F179}"/>
          </ac:spMkLst>
        </pc:spChg>
        <pc:spChg chg="mod">
          <ac:chgData name="Elnaz Asghari Torkamani" userId="84155aea-ecf7-4f3c-9534-d8f898149db7" providerId="ADAL" clId="{4BF2E2AF-C210-1241-A505-982C7311E21A}" dt="2022-09-11T23:19:33.141" v="1841" actId="14100"/>
          <ac:spMkLst>
            <pc:docMk/>
            <pc:sldMk cId="3777268311" sldId="511"/>
            <ac:spMk id="3" creationId="{98F5B12E-C2CD-65C6-49D0-D0F26B6EDE57}"/>
          </ac:spMkLst>
        </pc:spChg>
        <pc:spChg chg="add del mod">
          <ac:chgData name="Elnaz Asghari Torkamani" userId="84155aea-ecf7-4f3c-9534-d8f898149db7" providerId="ADAL" clId="{4BF2E2AF-C210-1241-A505-982C7311E21A}" dt="2022-09-11T23:20:18.517" v="1856"/>
          <ac:spMkLst>
            <pc:docMk/>
            <pc:sldMk cId="3777268311" sldId="511"/>
            <ac:spMk id="6" creationId="{975B3FB1-0A61-4091-EE5C-E82515ADC66A}"/>
          </ac:spMkLst>
        </pc:spChg>
        <pc:spChg chg="add mod">
          <ac:chgData name="Elnaz Asghari Torkamani" userId="84155aea-ecf7-4f3c-9534-d8f898149db7" providerId="ADAL" clId="{4BF2E2AF-C210-1241-A505-982C7311E21A}" dt="2022-09-11T23:21:18.121" v="1865" actId="122"/>
          <ac:spMkLst>
            <pc:docMk/>
            <pc:sldMk cId="3777268311" sldId="511"/>
            <ac:spMk id="8" creationId="{CC8A2350-D290-AAAE-68EB-F5A712642577}"/>
          </ac:spMkLst>
        </pc:spChg>
        <pc:picChg chg="add mod">
          <ac:chgData name="Elnaz Asghari Torkamani" userId="84155aea-ecf7-4f3c-9534-d8f898149db7" providerId="ADAL" clId="{4BF2E2AF-C210-1241-A505-982C7311E21A}" dt="2022-09-11T23:21:12.123" v="1863" actId="1076"/>
          <ac:picMkLst>
            <pc:docMk/>
            <pc:sldMk cId="3777268311" sldId="511"/>
            <ac:picMk id="5" creationId="{1A535E4C-5D79-B39C-499E-5E47F4F8A2B0}"/>
          </ac:picMkLst>
        </pc:picChg>
        <pc:picChg chg="add mod">
          <ac:chgData name="Elnaz Asghari Torkamani" userId="84155aea-ecf7-4f3c-9534-d8f898149db7" providerId="ADAL" clId="{4BF2E2AF-C210-1241-A505-982C7311E21A}" dt="2022-09-11T23:21:59.006" v="1877" actId="1076"/>
          <ac:picMkLst>
            <pc:docMk/>
            <pc:sldMk cId="3777268311" sldId="511"/>
            <ac:picMk id="9" creationId="{AA923145-E17A-3D5A-9CED-DD9D18C466A8}"/>
          </ac:picMkLst>
        </pc:picChg>
      </pc:sldChg>
      <pc:sldChg chg="addSp modSp new mod modNotesTx">
        <pc:chgData name="Elnaz Asghari Torkamani" userId="84155aea-ecf7-4f3c-9534-d8f898149db7" providerId="ADAL" clId="{4BF2E2AF-C210-1241-A505-982C7311E21A}" dt="2022-09-11T23:33:36.603" v="2024" actId="1036"/>
        <pc:sldMkLst>
          <pc:docMk/>
          <pc:sldMk cId="1313005041" sldId="512"/>
        </pc:sldMkLst>
        <pc:spChg chg="mod">
          <ac:chgData name="Elnaz Asghari Torkamani" userId="84155aea-ecf7-4f3c-9534-d8f898149db7" providerId="ADAL" clId="{4BF2E2AF-C210-1241-A505-982C7311E21A}" dt="2022-09-11T23:23:52.227" v="1894" actId="20577"/>
          <ac:spMkLst>
            <pc:docMk/>
            <pc:sldMk cId="1313005041" sldId="512"/>
            <ac:spMk id="2" creationId="{A627DA1C-3808-C0C2-A533-480421EAF3E6}"/>
          </ac:spMkLst>
        </pc:spChg>
        <pc:spChg chg="mod">
          <ac:chgData name="Elnaz Asghari Torkamani" userId="84155aea-ecf7-4f3c-9534-d8f898149db7" providerId="ADAL" clId="{4BF2E2AF-C210-1241-A505-982C7311E21A}" dt="2022-09-11T23:28:56.168" v="1937" actId="14100"/>
          <ac:spMkLst>
            <pc:docMk/>
            <pc:sldMk cId="1313005041" sldId="512"/>
            <ac:spMk id="3" creationId="{8A24BEBA-2932-1B44-B1A3-8711ACB63039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7" creationId="{E190940C-1DE7-13C7-AA20-0E00212E08E3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10" creationId="{08D55F85-38E6-EA8F-CFF3-E8A61A7599E9}"/>
          </ac:spMkLst>
        </pc:spChg>
        <pc:spChg chg="add mod">
          <ac:chgData name="Elnaz Asghari Torkamani" userId="84155aea-ecf7-4f3c-9534-d8f898149db7" providerId="ADAL" clId="{4BF2E2AF-C210-1241-A505-982C7311E21A}" dt="2022-09-11T23:33:36.603" v="2024" actId="1036"/>
          <ac:spMkLst>
            <pc:docMk/>
            <pc:sldMk cId="1313005041" sldId="512"/>
            <ac:spMk id="12" creationId="{2F6F6A5A-5593-BE79-5303-94540D2DEF9E}"/>
          </ac:spMkLst>
        </pc:spChg>
        <pc:picChg chg="add mod modCrop">
          <ac:chgData name="Elnaz Asghari Torkamani" userId="84155aea-ecf7-4f3c-9534-d8f898149db7" providerId="ADAL" clId="{4BF2E2AF-C210-1241-A505-982C7311E21A}" dt="2022-09-11T23:33:36.603" v="2024" actId="1036"/>
          <ac:picMkLst>
            <pc:docMk/>
            <pc:sldMk cId="1313005041" sldId="512"/>
            <ac:picMk id="5" creationId="{A8807ECE-0F61-8AC8-5C54-41F5D299669F}"/>
          </ac:picMkLst>
        </pc:picChg>
        <pc:picChg chg="add mod modCrop">
          <ac:chgData name="Elnaz Asghari Torkamani" userId="84155aea-ecf7-4f3c-9534-d8f898149db7" providerId="ADAL" clId="{4BF2E2AF-C210-1241-A505-982C7311E21A}" dt="2022-09-11T23:32:39.699" v="2013" actId="14100"/>
          <ac:picMkLst>
            <pc:docMk/>
            <pc:sldMk cId="1313005041" sldId="512"/>
            <ac:picMk id="6" creationId="{34876A9C-9CDB-3DE2-3DA7-04F1E68BDAA0}"/>
          </ac:picMkLst>
        </pc:picChg>
        <pc:picChg chg="add mod modCrop">
          <ac:chgData name="Elnaz Asghari Torkamani" userId="84155aea-ecf7-4f3c-9534-d8f898149db7" providerId="ADAL" clId="{4BF2E2AF-C210-1241-A505-982C7311E21A}" dt="2022-09-11T23:33:36.603" v="2024" actId="1036"/>
          <ac:picMkLst>
            <pc:docMk/>
            <pc:sldMk cId="1313005041" sldId="512"/>
            <ac:picMk id="8" creationId="{F09552AF-CCCF-72A6-DBAF-2B88140B332C}"/>
          </ac:picMkLst>
        </pc:picChg>
      </pc:sldChg>
      <pc:sldMasterChg chg="delSldLayout modSldLayout">
        <pc:chgData name="Elnaz Asghari Torkamani" userId="84155aea-ecf7-4f3c-9534-d8f898149db7" providerId="ADAL" clId="{4BF2E2AF-C210-1241-A505-982C7311E21A}" dt="2022-09-11T18:49:48.740" v="715" actId="948"/>
        <pc:sldMasterMkLst>
          <pc:docMk/>
          <pc:sldMasterMk cId="0" sldId="2147483659"/>
        </pc:sldMasterMkLst>
        <pc:sldLayoutChg chg="modSp">
          <pc:chgData name="Elnaz Asghari Torkamani" userId="84155aea-ecf7-4f3c-9534-d8f898149db7" providerId="ADAL" clId="{4BF2E2AF-C210-1241-A505-982C7311E21A}" dt="2022-09-11T18:49:48.740" v="715" actId="948"/>
          <pc:sldLayoutMkLst>
            <pc:docMk/>
            <pc:sldMasterMk cId="0" sldId="2147483659"/>
            <pc:sldLayoutMk cId="2520204634" sldId="2147483663"/>
          </pc:sldLayoutMkLst>
          <pc:spChg chg="mod">
            <ac:chgData name="Elnaz Asghari Torkamani" userId="84155aea-ecf7-4f3c-9534-d8f898149db7" providerId="ADAL" clId="{4BF2E2AF-C210-1241-A505-982C7311E21A}" dt="2022-09-11T18:49:48.740" v="715" actId="948"/>
            <ac:spMkLst>
              <pc:docMk/>
              <pc:sldMasterMk cId="0" sldId="2147483659"/>
              <pc:sldLayoutMk cId="2520204634" sldId="2147483663"/>
              <ac:spMk id="3" creationId="{00000000-0000-0000-0000-000000000000}"/>
            </ac:spMkLst>
          </pc:spChg>
        </pc:sldLayoutChg>
        <pc:sldLayoutChg chg="del">
          <pc:chgData name="Elnaz Asghari Torkamani" userId="84155aea-ecf7-4f3c-9534-d8f898149db7" providerId="ADAL" clId="{4BF2E2AF-C210-1241-A505-982C7311E21A}" dt="2022-09-11T18:23:06.041" v="444" actId="2696"/>
          <pc:sldLayoutMkLst>
            <pc:docMk/>
            <pc:sldMasterMk cId="0" sldId="2147483659"/>
            <pc:sldLayoutMk cId="3174458027" sldId="2147483664"/>
          </pc:sldLayoutMkLst>
        </pc:sldLayoutChg>
      </pc:sldMasterChg>
    </pc:docChg>
  </pc:docChgLst>
  <pc:docChgLst>
    <pc:chgData name="Elnaz Asghari Torkamani" userId="84155aea-ecf7-4f3c-9534-d8f898149db7" providerId="ADAL" clId="{4B3BC3DF-E6A7-1245-9896-CD7248965061}"/>
    <pc:docChg chg="undo custSel addSld modSld modMainMaster">
      <pc:chgData name="Elnaz Asghari Torkamani" userId="84155aea-ecf7-4f3c-9534-d8f898149db7" providerId="ADAL" clId="{4B3BC3DF-E6A7-1245-9896-CD7248965061}" dt="2022-08-20T21:10:26.559" v="580" actId="2711"/>
      <pc:docMkLst>
        <pc:docMk/>
      </pc:docMkLst>
      <pc:sldChg chg="modSp mod">
        <pc:chgData name="Elnaz Asghari Torkamani" userId="84155aea-ecf7-4f3c-9534-d8f898149db7" providerId="ADAL" clId="{4B3BC3DF-E6A7-1245-9896-CD7248965061}" dt="2022-08-20T21:09:08.280" v="574" actId="20577"/>
        <pc:sldMkLst>
          <pc:docMk/>
          <pc:sldMk cId="3953920736" sldId="476"/>
        </pc:sldMkLst>
        <pc:spChg chg="mod">
          <ac:chgData name="Elnaz Asghari Torkamani" userId="84155aea-ecf7-4f3c-9534-d8f898149db7" providerId="ADAL" clId="{4B3BC3DF-E6A7-1245-9896-CD7248965061}" dt="2022-08-20T21:09:08.280" v="574" actId="20577"/>
          <ac:spMkLst>
            <pc:docMk/>
            <pc:sldMk cId="3953920736" sldId="476"/>
            <ac:spMk id="3" creationId="{8A48DCBE-9D9E-C190-E3A1-F8CEC83D1980}"/>
          </ac:spMkLst>
        </pc:spChg>
      </pc:sldChg>
      <pc:sldChg chg="modSp mod">
        <pc:chgData name="Elnaz Asghari Torkamani" userId="84155aea-ecf7-4f3c-9534-d8f898149db7" providerId="ADAL" clId="{4B3BC3DF-E6A7-1245-9896-CD7248965061}" dt="2022-08-18T22:06:01.396" v="480" actId="1076"/>
        <pc:sldMkLst>
          <pc:docMk/>
          <pc:sldMk cId="3118667945" sldId="477"/>
        </pc:sldMkLst>
        <pc:spChg chg="mod">
          <ac:chgData name="Elnaz Asghari Torkamani" userId="84155aea-ecf7-4f3c-9534-d8f898149db7" providerId="ADAL" clId="{4B3BC3DF-E6A7-1245-9896-CD7248965061}" dt="2022-08-18T21:23:54.396" v="17" actId="20577"/>
          <ac:spMkLst>
            <pc:docMk/>
            <pc:sldMk cId="3118667945" sldId="477"/>
            <ac:spMk id="2" creationId="{7FEF7236-2B25-4A09-FA31-8746125E9263}"/>
          </ac:spMkLst>
        </pc:spChg>
        <pc:spChg chg="mod">
          <ac:chgData name="Elnaz Asghari Torkamani" userId="84155aea-ecf7-4f3c-9534-d8f898149db7" providerId="ADAL" clId="{4B3BC3DF-E6A7-1245-9896-CD7248965061}" dt="2022-08-18T22:06:01.396" v="480" actId="1076"/>
          <ac:spMkLst>
            <pc:docMk/>
            <pc:sldMk cId="3118667945" sldId="477"/>
            <ac:spMk id="5" creationId="{AC564C58-BCD8-3ACF-7AED-325E5BC75773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3:57.767" v="19" actId="20577"/>
        <pc:sldMkLst>
          <pc:docMk/>
          <pc:sldMk cId="176199785" sldId="478"/>
        </pc:sldMkLst>
        <pc:spChg chg="mod">
          <ac:chgData name="Elnaz Asghari Torkamani" userId="84155aea-ecf7-4f3c-9534-d8f898149db7" providerId="ADAL" clId="{4B3BC3DF-E6A7-1245-9896-CD7248965061}" dt="2022-08-18T21:23:57.767" v="19" actId="20577"/>
          <ac:spMkLst>
            <pc:docMk/>
            <pc:sldMk cId="176199785" sldId="478"/>
            <ac:spMk id="2" creationId="{9D402677-5AA8-6F3A-24D4-EB47B024FF32}"/>
          </ac:spMkLst>
        </pc:spChg>
      </pc:sldChg>
      <pc:sldChg chg="modSp mod">
        <pc:chgData name="Elnaz Asghari Torkamani" userId="84155aea-ecf7-4f3c-9534-d8f898149db7" providerId="ADAL" clId="{4B3BC3DF-E6A7-1245-9896-CD7248965061}" dt="2022-08-20T21:09:43.705" v="577" actId="20577"/>
        <pc:sldMkLst>
          <pc:docMk/>
          <pc:sldMk cId="1430673309" sldId="479"/>
        </pc:sldMkLst>
        <pc:spChg chg="mod">
          <ac:chgData name="Elnaz Asghari Torkamani" userId="84155aea-ecf7-4f3c-9534-d8f898149db7" providerId="ADAL" clId="{4B3BC3DF-E6A7-1245-9896-CD7248965061}" dt="2022-08-18T21:23:46.767" v="13" actId="20577"/>
          <ac:spMkLst>
            <pc:docMk/>
            <pc:sldMk cId="1430673309" sldId="479"/>
            <ac:spMk id="2" creationId="{33FB4F65-1251-6B27-B23C-A127525EF60C}"/>
          </ac:spMkLst>
        </pc:spChg>
        <pc:spChg chg="mod">
          <ac:chgData name="Elnaz Asghari Torkamani" userId="84155aea-ecf7-4f3c-9534-d8f898149db7" providerId="ADAL" clId="{4B3BC3DF-E6A7-1245-9896-CD7248965061}" dt="2022-08-20T21:09:43.705" v="577" actId="20577"/>
          <ac:spMkLst>
            <pc:docMk/>
            <pc:sldMk cId="1430673309" sldId="479"/>
            <ac:spMk id="3" creationId="{12DBA6E8-D2BC-77FE-D416-4722D27D8D8B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05.578" v="25" actId="20577"/>
        <pc:sldMkLst>
          <pc:docMk/>
          <pc:sldMk cId="1889061546" sldId="480"/>
        </pc:sldMkLst>
        <pc:spChg chg="mod">
          <ac:chgData name="Elnaz Asghari Torkamani" userId="84155aea-ecf7-4f3c-9534-d8f898149db7" providerId="ADAL" clId="{4B3BC3DF-E6A7-1245-9896-CD7248965061}" dt="2022-08-18T21:24:05.578" v="25" actId="20577"/>
          <ac:spMkLst>
            <pc:docMk/>
            <pc:sldMk cId="1889061546" sldId="480"/>
            <ac:spMk id="2" creationId="{9070674E-4785-E017-0EDB-5E38DF6B01E9}"/>
          </ac:spMkLst>
        </pc:spChg>
      </pc:sldChg>
      <pc:sldChg chg="modSp mod">
        <pc:chgData name="Elnaz Asghari Torkamani" userId="84155aea-ecf7-4f3c-9534-d8f898149db7" providerId="ADAL" clId="{4B3BC3DF-E6A7-1245-9896-CD7248965061}" dt="2022-08-20T21:10:26.559" v="580" actId="2711"/>
        <pc:sldMkLst>
          <pc:docMk/>
          <pc:sldMk cId="1349587963" sldId="481"/>
        </pc:sldMkLst>
        <pc:spChg chg="mod">
          <ac:chgData name="Elnaz Asghari Torkamani" userId="84155aea-ecf7-4f3c-9534-d8f898149db7" providerId="ADAL" clId="{4B3BC3DF-E6A7-1245-9896-CD7248965061}" dt="2022-08-18T21:24:39.990" v="39" actId="20577"/>
          <ac:spMkLst>
            <pc:docMk/>
            <pc:sldMk cId="1349587963" sldId="481"/>
            <ac:spMk id="2" creationId="{B373A4FD-79CC-423B-9E77-2E6E0CC674F3}"/>
          </ac:spMkLst>
        </pc:spChg>
        <pc:spChg chg="mod">
          <ac:chgData name="Elnaz Asghari Torkamani" userId="84155aea-ecf7-4f3c-9534-d8f898149db7" providerId="ADAL" clId="{4B3BC3DF-E6A7-1245-9896-CD7248965061}" dt="2022-08-20T21:10:13.907" v="578" actId="2711"/>
          <ac:spMkLst>
            <pc:docMk/>
            <pc:sldMk cId="1349587963" sldId="481"/>
            <ac:spMk id="6" creationId="{0F9C95E6-D6DA-7800-9DA3-557912DDDCBB}"/>
          </ac:spMkLst>
        </pc:spChg>
        <pc:spChg chg="mod">
          <ac:chgData name="Elnaz Asghari Torkamani" userId="84155aea-ecf7-4f3c-9534-d8f898149db7" providerId="ADAL" clId="{4B3BC3DF-E6A7-1245-9896-CD7248965061}" dt="2022-08-20T21:10:26.559" v="580" actId="2711"/>
          <ac:spMkLst>
            <pc:docMk/>
            <pc:sldMk cId="1349587963" sldId="481"/>
            <ac:spMk id="9" creationId="{48BE3427-4247-93CB-4A99-9853F3465DF4}"/>
          </ac:spMkLst>
        </pc:spChg>
        <pc:spChg chg="mod">
          <ac:chgData name="Elnaz Asghari Torkamani" userId="84155aea-ecf7-4f3c-9534-d8f898149db7" providerId="ADAL" clId="{4B3BC3DF-E6A7-1245-9896-CD7248965061}" dt="2022-08-20T21:10:21.087" v="579" actId="2711"/>
          <ac:spMkLst>
            <pc:docMk/>
            <pc:sldMk cId="1349587963" sldId="481"/>
            <ac:spMk id="10" creationId="{14F5A554-003D-6D5D-ECB0-892DB263AD0C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34.495" v="33" actId="20577"/>
        <pc:sldMkLst>
          <pc:docMk/>
          <pc:sldMk cId="23136683" sldId="482"/>
        </pc:sldMkLst>
        <pc:spChg chg="mod">
          <ac:chgData name="Elnaz Asghari Torkamani" userId="84155aea-ecf7-4f3c-9534-d8f898149db7" providerId="ADAL" clId="{4B3BC3DF-E6A7-1245-9896-CD7248965061}" dt="2022-08-18T21:24:34.495" v="33" actId="20577"/>
          <ac:spMkLst>
            <pc:docMk/>
            <pc:sldMk cId="23136683" sldId="482"/>
            <ac:spMk id="2" creationId="{0D0D33F5-A59F-CF34-2AED-AB1984BB07B7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55.617" v="51" actId="20577"/>
        <pc:sldMkLst>
          <pc:docMk/>
          <pc:sldMk cId="4130596194" sldId="484"/>
        </pc:sldMkLst>
        <pc:spChg chg="mod">
          <ac:chgData name="Elnaz Asghari Torkamani" userId="84155aea-ecf7-4f3c-9534-d8f898149db7" providerId="ADAL" clId="{4B3BC3DF-E6A7-1245-9896-CD7248965061}" dt="2022-08-18T21:24:55.617" v="51" actId="20577"/>
          <ac:spMkLst>
            <pc:docMk/>
            <pc:sldMk cId="4130596194" sldId="484"/>
            <ac:spMk id="2" creationId="{BEA4360D-F737-4F34-59E1-8F4E97CA2C3F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4:47.903" v="45" actId="20577"/>
        <pc:sldMkLst>
          <pc:docMk/>
          <pc:sldMk cId="3363212341" sldId="485"/>
        </pc:sldMkLst>
        <pc:spChg chg="mod">
          <ac:chgData name="Elnaz Asghari Torkamani" userId="84155aea-ecf7-4f3c-9534-d8f898149db7" providerId="ADAL" clId="{4B3BC3DF-E6A7-1245-9896-CD7248965061}" dt="2022-08-18T21:24:47.903" v="45" actId="20577"/>
          <ac:spMkLst>
            <pc:docMk/>
            <pc:sldMk cId="3363212341" sldId="485"/>
            <ac:spMk id="2" creationId="{EA53DD49-7B3C-71A9-92D1-944BEC1D2BF7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17.065" v="67" actId="20577"/>
        <pc:sldMkLst>
          <pc:docMk/>
          <pc:sldMk cId="1953757003" sldId="486"/>
        </pc:sldMkLst>
        <pc:spChg chg="mod">
          <ac:chgData name="Elnaz Asghari Torkamani" userId="84155aea-ecf7-4f3c-9534-d8f898149db7" providerId="ADAL" clId="{4B3BC3DF-E6A7-1245-9896-CD7248965061}" dt="2022-08-18T21:25:17.065" v="67" actId="20577"/>
          <ac:spMkLst>
            <pc:docMk/>
            <pc:sldMk cId="1953757003" sldId="486"/>
            <ac:spMk id="2" creationId="{EE074442-0CE0-4B1C-84B8-8FCFB38BE005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08.941" v="61" actId="20577"/>
        <pc:sldMkLst>
          <pc:docMk/>
          <pc:sldMk cId="4053447884" sldId="487"/>
        </pc:sldMkLst>
        <pc:spChg chg="mod">
          <ac:chgData name="Elnaz Asghari Torkamani" userId="84155aea-ecf7-4f3c-9534-d8f898149db7" providerId="ADAL" clId="{4B3BC3DF-E6A7-1245-9896-CD7248965061}" dt="2022-08-18T21:25:08.941" v="61" actId="20577"/>
          <ac:spMkLst>
            <pc:docMk/>
            <pc:sldMk cId="4053447884" sldId="487"/>
            <ac:spMk id="2" creationId="{782E1593-7D5B-05AC-8561-017CD9922344}"/>
          </ac:spMkLst>
        </pc:spChg>
      </pc:sldChg>
      <pc:sldChg chg="addSp delSp modSp mod">
        <pc:chgData name="Elnaz Asghari Torkamani" userId="84155aea-ecf7-4f3c-9534-d8f898149db7" providerId="ADAL" clId="{4B3BC3DF-E6A7-1245-9896-CD7248965061}" dt="2022-08-18T21:42:18.403" v="152" actId="22"/>
        <pc:sldMkLst>
          <pc:docMk/>
          <pc:sldMk cId="3989914212" sldId="488"/>
        </pc:sldMkLst>
        <pc:spChg chg="mod">
          <ac:chgData name="Elnaz Asghari Torkamani" userId="84155aea-ecf7-4f3c-9534-d8f898149db7" providerId="ADAL" clId="{4B3BC3DF-E6A7-1245-9896-CD7248965061}" dt="2022-08-18T21:25:33.821" v="79" actId="20577"/>
          <ac:spMkLst>
            <pc:docMk/>
            <pc:sldMk cId="3989914212" sldId="488"/>
            <ac:spMk id="2" creationId="{E2FEFC4C-09CE-0758-9021-3FD1F7AB6931}"/>
          </ac:spMkLst>
        </pc:spChg>
        <pc:spChg chg="mod">
          <ac:chgData name="Elnaz Asghari Torkamani" userId="84155aea-ecf7-4f3c-9534-d8f898149db7" providerId="ADAL" clId="{4B3BC3DF-E6A7-1245-9896-CD7248965061}" dt="2022-08-18T21:42:07.325" v="150" actId="948"/>
          <ac:spMkLst>
            <pc:docMk/>
            <pc:sldMk cId="3989914212" sldId="488"/>
            <ac:spMk id="3" creationId="{1D38A893-1269-E276-D231-80D1BA03151E}"/>
          </ac:spMkLst>
        </pc:spChg>
        <pc:spChg chg="add del">
          <ac:chgData name="Elnaz Asghari Torkamani" userId="84155aea-ecf7-4f3c-9534-d8f898149db7" providerId="ADAL" clId="{4B3BC3DF-E6A7-1245-9896-CD7248965061}" dt="2022-08-18T21:42:18.403" v="152" actId="22"/>
          <ac:spMkLst>
            <pc:docMk/>
            <pc:sldMk cId="3989914212" sldId="488"/>
            <ac:spMk id="6" creationId="{E7B3E907-DE73-3DBD-A20D-B5F5739BFF4C}"/>
          </ac:spMkLst>
        </pc:spChg>
      </pc:sldChg>
      <pc:sldChg chg="modSp mod">
        <pc:chgData name="Elnaz Asghari Torkamani" userId="84155aea-ecf7-4f3c-9534-d8f898149db7" providerId="ADAL" clId="{4B3BC3DF-E6A7-1245-9896-CD7248965061}" dt="2022-08-18T21:25:25.827" v="73" actId="20577"/>
        <pc:sldMkLst>
          <pc:docMk/>
          <pc:sldMk cId="3220095335" sldId="489"/>
        </pc:sldMkLst>
        <pc:spChg chg="mod">
          <ac:chgData name="Elnaz Asghari Torkamani" userId="84155aea-ecf7-4f3c-9534-d8f898149db7" providerId="ADAL" clId="{4B3BC3DF-E6A7-1245-9896-CD7248965061}" dt="2022-08-18T21:25:25.827" v="73" actId="20577"/>
          <ac:spMkLst>
            <pc:docMk/>
            <pc:sldMk cId="3220095335" sldId="489"/>
            <ac:spMk id="2" creationId="{1C73C31E-F31A-6BD5-53F2-162C4E761DC9}"/>
          </ac:spMkLst>
        </pc:spChg>
      </pc:sldChg>
      <pc:sldChg chg="addSp modSp mod">
        <pc:chgData name="Elnaz Asghari Torkamani" userId="84155aea-ecf7-4f3c-9534-d8f898149db7" providerId="ADAL" clId="{4B3BC3DF-E6A7-1245-9896-CD7248965061}" dt="2022-08-18T22:01:04.761" v="449" actId="14100"/>
        <pc:sldMkLst>
          <pc:docMk/>
          <pc:sldMk cId="4285411824" sldId="490"/>
        </pc:sldMkLst>
        <pc:spChg chg="mod">
          <ac:chgData name="Elnaz Asghari Torkamani" userId="84155aea-ecf7-4f3c-9534-d8f898149db7" providerId="ADAL" clId="{4B3BC3DF-E6A7-1245-9896-CD7248965061}" dt="2022-08-18T21:25:41.259" v="85" actId="20577"/>
          <ac:spMkLst>
            <pc:docMk/>
            <pc:sldMk cId="4285411824" sldId="490"/>
            <ac:spMk id="2" creationId="{576D64EB-4BA6-7CAE-507D-D4DF0F8B09BE}"/>
          </ac:spMkLst>
        </pc:spChg>
        <pc:spChg chg="mod">
          <ac:chgData name="Elnaz Asghari Torkamani" userId="84155aea-ecf7-4f3c-9534-d8f898149db7" providerId="ADAL" clId="{4B3BC3DF-E6A7-1245-9896-CD7248965061}" dt="2022-08-18T22:01:04.761" v="449" actId="14100"/>
          <ac:spMkLst>
            <pc:docMk/>
            <pc:sldMk cId="4285411824" sldId="490"/>
            <ac:spMk id="3" creationId="{911D1B25-6406-13EE-BFD1-B8044D17D443}"/>
          </ac:spMkLst>
        </pc:spChg>
        <pc:picChg chg="add mod">
          <ac:chgData name="Elnaz Asghari Torkamani" userId="84155aea-ecf7-4f3c-9534-d8f898149db7" providerId="ADAL" clId="{4B3BC3DF-E6A7-1245-9896-CD7248965061}" dt="2022-08-18T21:52:50.141" v="264" actId="1076"/>
          <ac:picMkLst>
            <pc:docMk/>
            <pc:sldMk cId="4285411824" sldId="490"/>
            <ac:picMk id="5" creationId="{2891E06E-DD81-A6D3-BA15-1CED30FDD2BC}"/>
          </ac:picMkLst>
        </pc:picChg>
        <pc:picChg chg="add mod">
          <ac:chgData name="Elnaz Asghari Torkamani" userId="84155aea-ecf7-4f3c-9534-d8f898149db7" providerId="ADAL" clId="{4B3BC3DF-E6A7-1245-9896-CD7248965061}" dt="2022-08-18T21:52:54.484" v="265" actId="1076"/>
          <ac:picMkLst>
            <pc:docMk/>
            <pc:sldMk cId="4285411824" sldId="490"/>
            <ac:picMk id="6" creationId="{49A59C7E-7827-279F-E59A-C0E3E2CF06C8}"/>
          </ac:picMkLst>
        </pc:picChg>
      </pc:sldChg>
      <pc:sldChg chg="addSp delSp modSp mod">
        <pc:chgData name="Elnaz Asghari Torkamani" userId="84155aea-ecf7-4f3c-9534-d8f898149db7" providerId="ADAL" clId="{4B3BC3DF-E6A7-1245-9896-CD7248965061}" dt="2022-08-18T22:08:30.613" v="572" actId="20577"/>
        <pc:sldMkLst>
          <pc:docMk/>
          <pc:sldMk cId="3859307221" sldId="491"/>
        </pc:sldMkLst>
        <pc:spChg chg="mod">
          <ac:chgData name="Elnaz Asghari Torkamani" userId="84155aea-ecf7-4f3c-9534-d8f898149db7" providerId="ADAL" clId="{4B3BC3DF-E6A7-1245-9896-CD7248965061}" dt="2022-08-18T22:08:30.613" v="572" actId="20577"/>
          <ac:spMkLst>
            <pc:docMk/>
            <pc:sldMk cId="3859307221" sldId="491"/>
            <ac:spMk id="3" creationId="{C0705A98-E9EC-D9CA-E282-6F52D90A4512}"/>
          </ac:spMkLst>
        </pc:spChg>
        <pc:spChg chg="add del">
          <ac:chgData name="Elnaz Asghari Torkamani" userId="84155aea-ecf7-4f3c-9534-d8f898149db7" providerId="ADAL" clId="{4B3BC3DF-E6A7-1245-9896-CD7248965061}" dt="2022-08-18T22:04:11.697" v="459" actId="478"/>
          <ac:spMkLst>
            <pc:docMk/>
            <pc:sldMk cId="3859307221" sldId="491"/>
            <ac:spMk id="6" creationId="{3033D8C2-F240-DA92-EBD7-68B6A21792F7}"/>
          </ac:spMkLst>
        </pc:spChg>
      </pc:sldChg>
      <pc:sldChg chg="addSp delSp modSp new mod modAnim">
        <pc:chgData name="Elnaz Asghari Torkamani" userId="84155aea-ecf7-4f3c-9534-d8f898149db7" providerId="ADAL" clId="{4B3BC3DF-E6A7-1245-9896-CD7248965061}" dt="2022-08-18T22:03:08.083" v="458" actId="948"/>
        <pc:sldMkLst>
          <pc:docMk/>
          <pc:sldMk cId="3150224239" sldId="492"/>
        </pc:sldMkLst>
        <pc:spChg chg="mod">
          <ac:chgData name="Elnaz Asghari Torkamani" userId="84155aea-ecf7-4f3c-9534-d8f898149db7" providerId="ADAL" clId="{4B3BC3DF-E6A7-1245-9896-CD7248965061}" dt="2022-08-18T21:42:31.023" v="154"/>
          <ac:spMkLst>
            <pc:docMk/>
            <pc:sldMk cId="3150224239" sldId="492"/>
            <ac:spMk id="2" creationId="{805EDEB9-DA4D-0954-F3F0-4E0B108E58BE}"/>
          </ac:spMkLst>
        </pc:spChg>
        <pc:spChg chg="mod">
          <ac:chgData name="Elnaz Asghari Torkamani" userId="84155aea-ecf7-4f3c-9534-d8f898149db7" providerId="ADAL" clId="{4B3BC3DF-E6A7-1245-9896-CD7248965061}" dt="2022-08-18T22:03:08.083" v="458" actId="948"/>
          <ac:spMkLst>
            <pc:docMk/>
            <pc:sldMk cId="3150224239" sldId="492"/>
            <ac:spMk id="3" creationId="{A9AD3E6C-3DE6-9941-39FD-37497A5BAFE2}"/>
          </ac:spMkLst>
        </pc:spChg>
        <pc:spChg chg="add mod">
          <ac:chgData name="Elnaz Asghari Torkamani" userId="84155aea-ecf7-4f3c-9534-d8f898149db7" providerId="ADAL" clId="{4B3BC3DF-E6A7-1245-9896-CD7248965061}" dt="2022-08-18T21:47:49.781" v="234" actId="1076"/>
          <ac:spMkLst>
            <pc:docMk/>
            <pc:sldMk cId="3150224239" sldId="492"/>
            <ac:spMk id="6" creationId="{2429C98F-2A58-0B3C-1F07-D942258DD850}"/>
          </ac:spMkLst>
        </pc:spChg>
        <pc:spChg chg="add mod">
          <ac:chgData name="Elnaz Asghari Torkamani" userId="84155aea-ecf7-4f3c-9534-d8f898149db7" providerId="ADAL" clId="{4B3BC3DF-E6A7-1245-9896-CD7248965061}" dt="2022-08-18T21:48:00.796" v="237" actId="1076"/>
          <ac:spMkLst>
            <pc:docMk/>
            <pc:sldMk cId="3150224239" sldId="492"/>
            <ac:spMk id="8" creationId="{C2AA67EE-9A00-CDFF-20CE-D86C92D23335}"/>
          </ac:spMkLst>
        </pc:spChg>
        <pc:picChg chg="add del mod modCrop">
          <ac:chgData name="Elnaz Asghari Torkamani" userId="84155aea-ecf7-4f3c-9534-d8f898149db7" providerId="ADAL" clId="{4B3BC3DF-E6A7-1245-9896-CD7248965061}" dt="2022-08-18T21:46:15.506" v="207" actId="478"/>
          <ac:picMkLst>
            <pc:docMk/>
            <pc:sldMk cId="3150224239" sldId="492"/>
            <ac:picMk id="9" creationId="{849AA87F-D886-8CE7-85C2-80A58F7248D7}"/>
          </ac:picMkLst>
        </pc:picChg>
        <pc:picChg chg="add del mod modCrop">
          <ac:chgData name="Elnaz Asghari Torkamani" userId="84155aea-ecf7-4f3c-9534-d8f898149db7" providerId="ADAL" clId="{4B3BC3DF-E6A7-1245-9896-CD7248965061}" dt="2022-08-18T21:46:21.180" v="209" actId="478"/>
          <ac:picMkLst>
            <pc:docMk/>
            <pc:sldMk cId="3150224239" sldId="492"/>
            <ac:picMk id="10" creationId="{6DB7632C-9285-CED4-6E29-6325E3A3C51B}"/>
          </ac:picMkLst>
        </pc:picChg>
        <pc:picChg chg="add mod">
          <ac:chgData name="Elnaz Asghari Torkamani" userId="84155aea-ecf7-4f3c-9534-d8f898149db7" providerId="ADAL" clId="{4B3BC3DF-E6A7-1245-9896-CD7248965061}" dt="2022-08-18T21:48:25.670" v="239" actId="208"/>
          <ac:picMkLst>
            <pc:docMk/>
            <pc:sldMk cId="3150224239" sldId="492"/>
            <ac:picMk id="11" creationId="{729BBC54-DB99-0D60-CE9C-C0E1D6CDD42D}"/>
          </ac:picMkLst>
        </pc:picChg>
        <pc:picChg chg="add mod">
          <ac:chgData name="Elnaz Asghari Torkamani" userId="84155aea-ecf7-4f3c-9534-d8f898149db7" providerId="ADAL" clId="{4B3BC3DF-E6A7-1245-9896-CD7248965061}" dt="2022-08-18T21:48:28.439" v="240" actId="208"/>
          <ac:picMkLst>
            <pc:docMk/>
            <pc:sldMk cId="3150224239" sldId="492"/>
            <ac:picMk id="12" creationId="{4921E57A-D20A-78E8-60F0-B8C0FDD13B4A}"/>
          </ac:picMkLst>
        </pc:picChg>
        <pc:picChg chg="add del">
          <ac:chgData name="Elnaz Asghari Torkamani" userId="84155aea-ecf7-4f3c-9534-d8f898149db7" providerId="ADAL" clId="{4B3BC3DF-E6A7-1245-9896-CD7248965061}" dt="2022-08-18T21:45:13.675" v="198"/>
          <ac:picMkLst>
            <pc:docMk/>
            <pc:sldMk cId="3150224239" sldId="492"/>
            <ac:picMk id="1026" creationId="{4882C817-BB8D-9EA7-42E4-B5B13DC25352}"/>
          </ac:picMkLst>
        </pc:picChg>
      </pc:sldChg>
      <pc:sldMasterChg chg="modSldLayout">
        <pc:chgData name="Elnaz Asghari Torkamani" userId="84155aea-ecf7-4f3c-9534-d8f898149db7" providerId="ADAL" clId="{4B3BC3DF-E6A7-1245-9896-CD7248965061}" dt="2022-08-18T22:01:21.676" v="450" actId="948"/>
        <pc:sldMasterMkLst>
          <pc:docMk/>
          <pc:sldMasterMk cId="0" sldId="2147483659"/>
        </pc:sldMasterMkLst>
        <pc:sldLayoutChg chg="modSp">
          <pc:chgData name="Elnaz Asghari Torkamani" userId="84155aea-ecf7-4f3c-9534-d8f898149db7" providerId="ADAL" clId="{4B3BC3DF-E6A7-1245-9896-CD7248965061}" dt="2022-08-18T22:01:21.676" v="450" actId="948"/>
          <pc:sldLayoutMkLst>
            <pc:docMk/>
            <pc:sldMasterMk cId="0" sldId="2147483659"/>
            <pc:sldLayoutMk cId="2520204634" sldId="2147483663"/>
          </pc:sldLayoutMkLst>
          <pc:spChg chg="mod">
            <ac:chgData name="Elnaz Asghari Torkamani" userId="84155aea-ecf7-4f3c-9534-d8f898149db7" providerId="ADAL" clId="{4B3BC3DF-E6A7-1245-9896-CD7248965061}" dt="2022-08-18T22:01:21.676" v="450" actId="948"/>
            <ac:spMkLst>
              <pc:docMk/>
              <pc:sldMasterMk cId="0" sldId="2147483659"/>
              <pc:sldLayoutMk cId="2520204634" sldId="2147483663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773" tIns="48386" rIns="96773" bIns="48386" rtlCol="0"/>
          <a:lstStyle>
            <a:lvl1pPr algn="r">
              <a:defRPr sz="1200"/>
            </a:lvl1pPr>
          </a:lstStyle>
          <a:p>
            <a:fld id="{6B0B5B41-1523-4A32-9C7F-FB584E8F6049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6773" tIns="48386" rIns="96773" bIns="48386" rtlCol="0" anchor="b"/>
          <a:lstStyle>
            <a:lvl1pPr algn="r">
              <a:defRPr sz="1200"/>
            </a:lvl1pPr>
          </a:lstStyle>
          <a:p>
            <a:fld id="{EDE2735F-FBC1-4713-B149-FEE5E571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54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9212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56" tIns="96756" rIns="96756" bIns="96756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657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</p:spPr>
        <p:txBody>
          <a:bodyPr spcFirstLastPara="1" wrap="square" lIns="96756" tIns="96756" rIns="96756" bIns="9675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b2fce8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b2fce80e_0_8:notes"/>
          <p:cNvSpPr txBox="1">
            <a:spLocks noGrp="1"/>
          </p:cNvSpPr>
          <p:nvPr>
            <p:ph type="body" idx="1"/>
          </p:nvPr>
        </p:nvSpPr>
        <p:spPr>
          <a:xfrm>
            <a:off x="731520" y="4560572"/>
            <a:ext cx="5852160" cy="4320539"/>
          </a:xfrm>
          <a:prstGeom prst="rect">
            <a:avLst/>
          </a:prstGeom>
        </p:spPr>
        <p:txBody>
          <a:bodyPr spcFirstLastPara="1" wrap="square" lIns="96756" tIns="96756" rIns="96756" bIns="96756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default, </a:t>
            </a:r>
            <a:r>
              <a:rPr lang="en-US" err="1"/>
              <a:t>geoms</a:t>
            </a:r>
            <a:r>
              <a:rPr lang="en-US"/>
              <a:t> inherit their mappings from the </a:t>
            </a:r>
            <a:r>
              <a:rPr lang="en-US" err="1"/>
              <a:t>ggplot</a:t>
            </a:r>
            <a:r>
              <a:rPr lang="en-US"/>
              <a:t>() function. </a:t>
            </a:r>
          </a:p>
          <a:p>
            <a:r>
              <a:rPr lang="en-US"/>
              <a:t>We can change this by mapping the aesthetics we want only the </a:t>
            </a:r>
            <a:r>
              <a:rPr lang="en-US" err="1"/>
              <a:t>geom</a:t>
            </a:r>
            <a:r>
              <a:rPr lang="en-US"/>
              <a:t>_ functions that we want them to apply to. </a:t>
            </a:r>
          </a:p>
          <a:p>
            <a:r>
              <a:rPr lang="en-US"/>
              <a:t>We use the same mapping = </a:t>
            </a:r>
            <a:r>
              <a:rPr lang="en-US" err="1"/>
              <a:t>aes</a:t>
            </a:r>
            <a:r>
              <a:rPr lang="en-US"/>
              <a:t>(...) expression as in the initial call to </a:t>
            </a:r>
            <a:r>
              <a:rPr lang="en-US" err="1"/>
              <a:t>ggplot</a:t>
            </a:r>
            <a:r>
              <a:rPr lang="en-US"/>
              <a:t>(), but now use it in the </a:t>
            </a:r>
            <a:r>
              <a:rPr lang="en-US" err="1"/>
              <a:t>geom</a:t>
            </a:r>
            <a:r>
              <a:rPr lang="en-US"/>
              <a:t>_ functions as well, specifying only the mappings we want to apply to each one. Mappings specified only in the initial </a:t>
            </a:r>
            <a:r>
              <a:rPr lang="en-US" err="1"/>
              <a:t>ggplot</a:t>
            </a:r>
            <a:r>
              <a:rPr lang="en-US"/>
              <a:t>() function—here, x and y—will carry through to all subsequent </a:t>
            </a:r>
            <a:r>
              <a:rPr lang="en-US" err="1"/>
              <a:t>geoms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25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Because every mapped variable has a scale, we can learn a lot about how a plot has been constructed, and what mappings it contains, by seeing what the legends look like. </a:t>
            </a:r>
          </a:p>
        </p:txBody>
      </p:sp>
    </p:spTree>
    <p:extLst>
      <p:ext uri="{BB962C8B-B14F-4D97-AF65-F5344CB8AC3E}">
        <p14:creationId xmlns:p14="http://schemas.microsoft.com/office/powerpoint/2010/main" val="148940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43808"/>
            <a:ext cx="8520600" cy="606030"/>
          </a:xfrm>
        </p:spPr>
        <p:txBody>
          <a:bodyPr anchor="ctr"/>
          <a:lstStyle>
            <a:lvl1pPr>
              <a:defRPr sz="2800" b="1">
                <a:solidFill>
                  <a:srgbClr val="5621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112972"/>
            <a:ext cx="8520600" cy="3455903"/>
          </a:xfrm>
        </p:spPr>
        <p:txBody>
          <a:bodyPr/>
          <a:lstStyle>
            <a:lvl1pPr marL="457200" indent="-342900">
              <a:lnSpc>
                <a:spcPct val="100000"/>
              </a:lnSpc>
              <a:spcBef>
                <a:spcPts val="45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57213" indent="-21431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3716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8288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2286000" indent="-3175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72458" y="4732225"/>
            <a:ext cx="548700" cy="393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C3CE2-26D7-4A31-A6AF-35EF9ABDA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Google Shape;63;p14">
            <a:extLst>
              <a:ext uri="{FF2B5EF4-FFF2-40B4-BE49-F238E27FC236}">
                <a16:creationId xmlns:a16="http://schemas.microsoft.com/office/drawing/2014/main" id="{A533FA80-39ED-E30C-83DC-342C9C79A241}"/>
              </a:ext>
            </a:extLst>
          </p:cNvPr>
          <p:cNvCxnSpPr/>
          <p:nvPr userDrawn="1"/>
        </p:nvCxnSpPr>
        <p:spPr>
          <a:xfrm>
            <a:off x="252000" y="102390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64;p14">
            <a:extLst>
              <a:ext uri="{FF2B5EF4-FFF2-40B4-BE49-F238E27FC236}">
                <a16:creationId xmlns:a16="http://schemas.microsoft.com/office/drawing/2014/main" id="{8602023F-D166-5D68-9CA0-D3B7F7499A4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20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oogle Shape;64;p14">
            <a:extLst>
              <a:ext uri="{FF2B5EF4-FFF2-40B4-BE49-F238E27FC236}">
                <a16:creationId xmlns:a16="http://schemas.microsoft.com/office/drawing/2014/main" id="{B98279B6-75D1-570A-FA08-19DC087AE737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38" y="4929025"/>
            <a:ext cx="914400" cy="1981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21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40300" y="1049375"/>
            <a:ext cx="8093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Business Analytics II</a:t>
            </a:r>
            <a:br>
              <a:rPr lang="en-US" sz="6000" b="1" dirty="0">
                <a:solidFill>
                  <a:schemeClr val="lt1"/>
                </a:solidFill>
              </a:rPr>
            </a:br>
            <a:r>
              <a:rPr lang="en-US" sz="3600" b="1" dirty="0">
                <a:solidFill>
                  <a:schemeClr val="lt1"/>
                </a:solidFill>
              </a:rPr>
              <a:t>(BIS 244 – Chapter 4)</a:t>
            </a:r>
            <a:endParaRPr sz="6000" b="1" dirty="0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400" y="4153250"/>
            <a:ext cx="2328174" cy="48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BFC9A4-4348-4F69-A75B-A83E9A1DD30B}"/>
              </a:ext>
            </a:extLst>
          </p:cNvPr>
          <p:cNvSpPr txBox="1"/>
          <p:nvPr/>
        </p:nvSpPr>
        <p:spPr>
          <a:xfrm>
            <a:off x="540300" y="4334098"/>
            <a:ext cx="3001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BIS 244 – Fall 2022 – Dr. </a:t>
            </a:r>
            <a:r>
              <a:rPr lang="en-US" err="1">
                <a:solidFill>
                  <a:schemeClr val="bg1"/>
                </a:solidFill>
              </a:rPr>
              <a:t>Davoodi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Data and the “Group” 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6FC9-3C87-9C30-06F4-54B1AC10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4260300" cy="3455903"/>
          </a:xfrm>
        </p:spPr>
        <p:txBody>
          <a:bodyPr/>
          <a:lstStyle/>
          <a:p>
            <a:r>
              <a:rPr lang="en-US" dirty="0"/>
              <a:t>The question was </a:t>
            </a:r>
          </a:p>
          <a:p>
            <a:pPr lvl="1"/>
            <a:r>
              <a:rPr lang="en-US" dirty="0"/>
              <a:t>We want to drew a plot for “GDP per capita over year for each country”. </a:t>
            </a:r>
          </a:p>
          <a:p>
            <a:r>
              <a:rPr lang="en-US" dirty="0"/>
              <a:t>Using different colors for each country and adding legend do not work. </a:t>
            </a:r>
          </a:p>
          <a:p>
            <a:r>
              <a:rPr lang="en-US" dirty="0"/>
              <a:t>Sometime Faceting may be an option.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06BDC-8178-673F-D1B6-15B38DB2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008" y="1175153"/>
            <a:ext cx="4346210" cy="32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to Make Small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6FC9-3C87-9C30-06F4-54B1AC10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4260300" cy="3455903"/>
          </a:xfrm>
        </p:spPr>
        <p:txBody>
          <a:bodyPr/>
          <a:lstStyle/>
          <a:p>
            <a:r>
              <a:rPr lang="en-US" dirty="0"/>
              <a:t>For different continents, GDP per capita for each country has been drawn.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C32C3-55E1-5729-2219-CD60D7C890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8701" y="1112971"/>
            <a:ext cx="4593822" cy="34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6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to Make Small Multiples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418423-2FA3-1657-D66C-F99E26D7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3226630" cy="3455903"/>
          </a:xfrm>
        </p:spPr>
        <p:txBody>
          <a:bodyPr/>
          <a:lstStyle/>
          <a:p>
            <a:r>
              <a:rPr lang="en-US" dirty="0"/>
              <a:t>Create a facet for African countries.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FD9273-D7CA-AA49-032D-F37C027B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218" y="1112972"/>
            <a:ext cx="5328655" cy="345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Facet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4BC4D-E5F8-48F3-C222-E38DF393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780" y="1351346"/>
            <a:ext cx="3800590" cy="986172"/>
          </a:xfrm>
        </p:spPr>
        <p:txBody>
          <a:bodyPr/>
          <a:lstStyle/>
          <a:p>
            <a:r>
              <a:rPr lang="en-US" dirty="0"/>
              <a:t>Different plots for continents by tuning </a:t>
            </a:r>
            <a:r>
              <a:rPr lang="en-US" dirty="0" err="1"/>
              <a:t>ncol</a:t>
            </a:r>
            <a:r>
              <a:rPr lang="en-US" dirty="0"/>
              <a:t> argument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BF865-0032-EEF6-0DC4-ED67863B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10" y="1102060"/>
            <a:ext cx="4114547" cy="2086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71542-9F2B-45B5-AA50-9FA23B28D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9346"/>
            <a:ext cx="4604538" cy="242415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0A5ABA7-2223-7B5C-5DE6-71CE6F5EFCB5}"/>
              </a:ext>
            </a:extLst>
          </p:cNvPr>
          <p:cNvSpPr txBox="1">
            <a:spLocks/>
          </p:cNvSpPr>
          <p:nvPr/>
        </p:nvSpPr>
        <p:spPr>
          <a:xfrm>
            <a:off x="4539462" y="3952130"/>
            <a:ext cx="4292838" cy="98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450"/>
              </a:spcBef>
              <a:spcAft>
                <a:spcPts val="9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3" marR="0" lvl="1" indent="-214313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Different plots for African countries by tuning </a:t>
            </a:r>
            <a:r>
              <a:rPr lang="en-US" dirty="0" err="1"/>
              <a:t>ncol</a:t>
            </a:r>
            <a:r>
              <a:rPr lang="en-US" dirty="0"/>
              <a:t> argument</a:t>
            </a:r>
          </a:p>
        </p:txBody>
      </p:sp>
    </p:spTree>
    <p:extLst>
      <p:ext uri="{BB962C8B-B14F-4D97-AF65-F5344CB8AC3E}">
        <p14:creationId xmlns:p14="http://schemas.microsoft.com/office/powerpoint/2010/main" val="257287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Facet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14BC4D-E5F8-48F3-C222-E38DF393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2908578" cy="3455903"/>
          </a:xfrm>
        </p:spPr>
        <p:txBody>
          <a:bodyPr/>
          <a:lstStyle/>
          <a:p>
            <a:r>
              <a:rPr lang="en-US" dirty="0"/>
              <a:t>For all continents</a:t>
            </a:r>
          </a:p>
          <a:p>
            <a:pPr lvl="1"/>
            <a:r>
              <a:rPr lang="en-US" dirty="0"/>
              <a:t>Scaling y axis</a:t>
            </a:r>
          </a:p>
          <a:p>
            <a:pPr lvl="1"/>
            <a:r>
              <a:rPr lang="en-US" dirty="0"/>
              <a:t>Adding $ sign</a:t>
            </a:r>
          </a:p>
          <a:p>
            <a:pPr lvl="1"/>
            <a:r>
              <a:rPr lang="en-US" dirty="0"/>
              <a:t>Adding smooth function line.</a:t>
            </a:r>
          </a:p>
          <a:p>
            <a:pPr lvl="1"/>
            <a:r>
              <a:rPr lang="en-US" dirty="0"/>
              <a:t>Adding labels for x, y</a:t>
            </a:r>
          </a:p>
          <a:p>
            <a:pPr lvl="1"/>
            <a:r>
              <a:rPr lang="en-US" dirty="0"/>
              <a:t>Adding title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EFF52-6A8E-CC3F-BB0A-CA55E1C9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83" y="989692"/>
            <a:ext cx="5575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ECCB6-EF4B-A1DF-4810-9BE505BB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dirty="0">
                <a:solidFill>
                  <a:srgbClr val="562100"/>
                </a:solidFill>
              </a:rPr>
              <a:t>Practice: Grouping Data &amp; Faceting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2009C-B6D0-226A-D7AD-8820CD21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5281174" cy="3455903"/>
          </a:xfrm>
        </p:spPr>
        <p:txBody>
          <a:bodyPr/>
          <a:lstStyle/>
          <a:p>
            <a:r>
              <a:rPr lang="en-US" sz="1800" dirty="0" err="1">
                <a:effectLst/>
                <a:latin typeface="Iosevka-Term-Light"/>
              </a:rPr>
              <a:t>gss_sm</a:t>
            </a:r>
            <a:r>
              <a:rPr lang="en-US" sz="1800" dirty="0">
                <a:effectLst/>
                <a:latin typeface="MinionPro"/>
              </a:rPr>
              <a:t>, a small subset of the questions from the 2016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G</a:t>
            </a:r>
            <a:r>
              <a:rPr lang="en-US" sz="1800" dirty="0">
                <a:effectLst/>
                <a:latin typeface="MinionPro"/>
              </a:rPr>
              <a:t>eneral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S</a:t>
            </a:r>
            <a:r>
              <a:rPr lang="en-US" sz="1800" dirty="0">
                <a:effectLst/>
                <a:latin typeface="MinionPro"/>
              </a:rPr>
              <a:t>ocial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S</a:t>
            </a:r>
            <a:r>
              <a:rPr lang="en-US" sz="1800" dirty="0">
                <a:effectLst/>
                <a:latin typeface="MinionPro"/>
              </a:rPr>
              <a:t>urvey </a:t>
            </a:r>
            <a:endParaRPr lang="en-US" dirty="0"/>
          </a:p>
          <a:p>
            <a:r>
              <a:rPr lang="en-US" sz="1800" dirty="0">
                <a:effectLst/>
                <a:latin typeface="MinionPro"/>
              </a:rPr>
              <a:t> The GSS is a long-running survey of American adults that asks about a range of topics of interest to social scientists. </a:t>
            </a:r>
            <a:endParaRPr lang="en-US" dirty="0"/>
          </a:p>
          <a:p>
            <a:pPr lvl="1"/>
            <a:r>
              <a:rPr lang="en-US" sz="1800" dirty="0">
                <a:effectLst/>
                <a:latin typeface="MinionPro"/>
              </a:rPr>
              <a:t>Opinion questions may be asked in yes-or-no terms. </a:t>
            </a:r>
            <a:endParaRPr lang="en-US" dirty="0"/>
          </a:p>
          <a:p>
            <a:pPr lvl="1"/>
            <a:r>
              <a:rPr lang="en-US" dirty="0">
                <a:latin typeface="MinionPro"/>
              </a:rPr>
              <a:t>M</a:t>
            </a:r>
            <a:r>
              <a:rPr lang="en-US" sz="1800" dirty="0">
                <a:effectLst/>
                <a:latin typeface="MinionPro"/>
              </a:rPr>
              <a:t>any numeric measures, such as the number of children, may be treated as ordered categorical variables.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FD057-9D77-5A03-27C1-DD49CBE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CCB0C-2E90-5BD1-89C9-A5634702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874" y="1143994"/>
            <a:ext cx="3428284" cy="1731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4B097-0013-DC9E-24FF-66AFF934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49" y="2960911"/>
            <a:ext cx="3507009" cy="177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1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ECCB6-EF4B-A1DF-4810-9BE505BB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dirty="0">
                <a:solidFill>
                  <a:srgbClr val="562100"/>
                </a:solidFill>
              </a:rPr>
              <a:t>Practice: Grouping Data &amp; Faceting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2009C-B6D0-226A-D7AD-8820CD21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5635876" cy="3455903"/>
          </a:xfrm>
        </p:spPr>
        <p:txBody>
          <a:bodyPr/>
          <a:lstStyle/>
          <a:p>
            <a:r>
              <a:rPr lang="en-US" dirty="0">
                <a:latin typeface="MinionPro"/>
              </a:rPr>
              <a:t>M</a:t>
            </a:r>
            <a:r>
              <a:rPr lang="en-US" sz="1800" dirty="0">
                <a:effectLst/>
                <a:latin typeface="MinionPro"/>
              </a:rPr>
              <a:t>ake a smoothed scatterplot of the relationship between the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 age of the respondent</a:t>
            </a:r>
            <a:r>
              <a:rPr lang="en-US" sz="1800" dirty="0">
                <a:effectLst/>
                <a:latin typeface="MinionPro"/>
              </a:rPr>
              <a:t> and the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number of children</a:t>
            </a:r>
            <a:r>
              <a:rPr lang="en-US" sz="1800" dirty="0">
                <a:effectLst/>
                <a:latin typeface="MinionPro"/>
              </a:rPr>
              <a:t> </a:t>
            </a:r>
            <a:endParaRPr lang="en-US" dirty="0">
              <a:latin typeface="MinionPro"/>
            </a:endParaRPr>
          </a:p>
          <a:p>
            <a:r>
              <a:rPr lang="en-US" sz="1800" dirty="0">
                <a:effectLst/>
                <a:latin typeface="MinionPro"/>
              </a:rPr>
              <a:t>facet this relationship by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sex</a:t>
            </a:r>
            <a:r>
              <a:rPr lang="en-US" sz="1800" dirty="0">
                <a:effectLst/>
                <a:latin typeface="MinionPro"/>
              </a:rPr>
              <a:t> and </a:t>
            </a:r>
            <a:r>
              <a:rPr lang="en-US" sz="1800" dirty="0">
                <a:solidFill>
                  <a:srgbClr val="C00000"/>
                </a:solidFill>
                <a:effectLst/>
                <a:latin typeface="MinionPro"/>
              </a:rPr>
              <a:t>race</a:t>
            </a:r>
            <a:r>
              <a:rPr lang="en-US" sz="1800" dirty="0">
                <a:effectLst/>
                <a:latin typeface="MinionPro"/>
              </a:rPr>
              <a:t> of the respondent. </a:t>
            </a:r>
            <a:endParaRPr lang="en-US" dirty="0">
              <a:latin typeface="MinionPro"/>
            </a:endParaRPr>
          </a:p>
          <a:p>
            <a:r>
              <a:rPr lang="en-US" dirty="0"/>
              <a:t>Add smooth line for each facet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FD057-9D77-5A03-27C1-DD49CBE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EE0E9-332B-8022-2BB6-D1612AA7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198" y="1112972"/>
            <a:ext cx="2468880" cy="1687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A2F50-68BC-0A73-48C8-45C08F91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05" y="2840923"/>
            <a:ext cx="2560320" cy="1749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B2A706-DD13-FC9F-B36F-8097ECD7A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756" y="3246167"/>
            <a:ext cx="2776431" cy="18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ECCB6-EF4B-A1DF-4810-9BE505BB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b="1" dirty="0">
                <a:solidFill>
                  <a:srgbClr val="562100"/>
                </a:solidFill>
              </a:rPr>
              <a:t>Practice: Grouping Data &amp; Faceting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2009C-B6D0-226A-D7AD-8820CD21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5524557" cy="345590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1D3D63"/>
                </a:solidFill>
                <a:effectLst/>
                <a:latin typeface="Playfair Display" panose="020F0502020204030204" pitchFamily="34" charset="0"/>
              </a:rPr>
              <a:t>Government Stringency Index</a:t>
            </a:r>
          </a:p>
          <a:p>
            <a:pPr lvl="1"/>
            <a:r>
              <a:rPr lang="en-US" dirty="0"/>
              <a:t>Covid-19 dataset-- Our World in Data (</a:t>
            </a:r>
            <a:r>
              <a:rPr lang="en-US" dirty="0">
                <a:solidFill>
                  <a:srgbClr val="C00000"/>
                </a:solidFill>
              </a:rPr>
              <a:t>OWID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composite measure of nine metrics.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School closures;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Workplace closures;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Cancellation of public events;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Restrictions on public gatherings;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Closures of public transport;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Stay-at-home requirements;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Public information campaigns;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Restrictions on internal movements;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And international travel controls.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FD057-9D77-5A03-27C1-DD49CBE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37653-EAE8-AA7A-0959-3ADC8281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61" y="2160259"/>
            <a:ext cx="3454847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24D8CA-84AE-FFE4-CB68-70CEA8AF5109}"/>
              </a:ext>
            </a:extLst>
          </p:cNvPr>
          <p:cNvSpPr txBox="1"/>
          <p:nvPr/>
        </p:nvSpPr>
        <p:spPr>
          <a:xfrm>
            <a:off x="3463592" y="479969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ourworldindata.org</a:t>
            </a:r>
            <a:r>
              <a:rPr lang="en-US" sz="900" dirty="0"/>
              <a:t>/</a:t>
            </a:r>
            <a:r>
              <a:rPr lang="en-US" sz="900" dirty="0" err="1"/>
              <a:t>policy-responses-covid#government-stringency-index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8334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1106-E6D8-7162-9B75-B8213746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5A98-E9EC-D9CA-E282-6F52D90A4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3797313" cy="3455903"/>
          </a:xfrm>
        </p:spPr>
        <p:txBody>
          <a:bodyPr/>
          <a:lstStyle/>
          <a:p>
            <a:r>
              <a:rPr lang="en-US" dirty="0"/>
              <a:t>In chapter 3, we learned how to use </a:t>
            </a:r>
            <a:r>
              <a:rPr lang="en-US" dirty="0" err="1"/>
              <a:t>ggplot</a:t>
            </a:r>
            <a:r>
              <a:rPr lang="en-US" dirty="0"/>
              <a:t> function to draw some plots. </a:t>
            </a:r>
          </a:p>
          <a:p>
            <a:r>
              <a:rPr lang="en-US" dirty="0"/>
              <a:t>In chapter 4, we extended the concept to facet them and have a better understanding.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11974-7782-10B5-D390-77E43B07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0" name="Picture 2" descr="A schematic for making a plot.">
            <a:extLst>
              <a:ext uri="{FF2B5EF4-FFF2-40B4-BE49-F238E27FC236}">
                <a16:creationId xmlns:a16="http://schemas.microsoft.com/office/drawing/2014/main" id="{2082F09A-5653-4857-DAC8-98092BD8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86" y="1354833"/>
            <a:ext cx="4240814" cy="253781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A5B24-302E-6A88-F049-8202914FB369}"/>
              </a:ext>
            </a:extLst>
          </p:cNvPr>
          <p:cNvSpPr txBox="1"/>
          <p:nvPr/>
        </p:nvSpPr>
        <p:spPr>
          <a:xfrm>
            <a:off x="5401060" y="4034970"/>
            <a:ext cx="26216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 schematic for making a plot.</a:t>
            </a:r>
          </a:p>
        </p:txBody>
      </p:sp>
    </p:spTree>
    <p:extLst>
      <p:ext uri="{BB962C8B-B14F-4D97-AF65-F5344CB8AC3E}">
        <p14:creationId xmlns:p14="http://schemas.microsoft.com/office/powerpoint/2010/main" val="385930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40300" y="1201775"/>
            <a:ext cx="514287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562100"/>
                </a:solidFill>
              </a:rPr>
              <a:t>Chapter 4:</a:t>
            </a:r>
            <a:br>
              <a:rPr lang="en-US" sz="5400" b="1" dirty="0">
                <a:solidFill>
                  <a:srgbClr val="562100"/>
                </a:solidFill>
              </a:rPr>
            </a:br>
            <a:r>
              <a:rPr lang="en-US" sz="3200" b="1" dirty="0">
                <a:solidFill>
                  <a:srgbClr val="562100"/>
                </a:solidFill>
              </a:rPr>
              <a:t>Show the Right Numbers</a:t>
            </a:r>
            <a:endParaRPr sz="5400" b="1" dirty="0">
              <a:solidFill>
                <a:srgbClr val="562100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52000" y="734225"/>
            <a:ext cx="8640000" cy="15000"/>
          </a:xfrm>
          <a:prstGeom prst="straightConnector1">
            <a:avLst/>
          </a:prstGeom>
          <a:noFill/>
          <a:ln w="9525" cap="flat" cmpd="sng">
            <a:solidFill>
              <a:srgbClr val="5621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75" y="258650"/>
            <a:ext cx="1572601" cy="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72DBAA0-32CC-7DFB-018F-258963ED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500" y="1201775"/>
            <a:ext cx="27432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0AF8-B42B-F536-4196-7AE1FE8A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vs Chapter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DCBE-9D9E-C190-E3A1-F8CEC83D1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285750"/>
            <a:r>
              <a:rPr lang="en-US" b="1" dirty="0"/>
              <a:t>Chapter 3 focus</a:t>
            </a:r>
            <a:r>
              <a:rPr lang="en-US" dirty="0"/>
              <a:t>: Learn the basics of the ggplot2 package:</a:t>
            </a:r>
          </a:p>
          <a:p>
            <a:pPr marL="1314450" lvl="2" indent="-285750"/>
            <a:r>
              <a:rPr lang="en-US" dirty="0"/>
              <a:t>We need to learn ”the grammar of graphics”: Chapter 3</a:t>
            </a:r>
          </a:p>
          <a:p>
            <a:pPr marL="1314450" lvl="2" indent="-285750"/>
            <a:r>
              <a:rPr lang="en-US" dirty="0"/>
              <a:t>Chapter 3 will teach you how to use </a:t>
            </a:r>
            <a:r>
              <a:rPr lang="en-US" dirty="0" err="1"/>
              <a:t>ggplot’s</a:t>
            </a:r>
            <a:r>
              <a:rPr lang="en-US" dirty="0"/>
              <a:t> core functions: Introduction to the bare bone of plots</a:t>
            </a:r>
          </a:p>
          <a:p>
            <a:pPr marL="400050" indent="-285750"/>
            <a:r>
              <a:rPr lang="en-US" b="1" dirty="0"/>
              <a:t>Chapter 4 focus</a:t>
            </a:r>
            <a:r>
              <a:rPr lang="en-US" dirty="0"/>
              <a:t>: expanding the range of things you can do with </a:t>
            </a:r>
            <a:r>
              <a:rPr lang="en-US" dirty="0" err="1"/>
              <a:t>ggplot</a:t>
            </a:r>
            <a:r>
              <a:rPr lang="en-US" dirty="0"/>
              <a:t>.</a:t>
            </a:r>
          </a:p>
          <a:p>
            <a:pPr marL="1314450" lvl="2" indent="-285750"/>
            <a:r>
              <a:rPr lang="en-US" dirty="0"/>
              <a:t>learn how to make new kinds of graph. </a:t>
            </a:r>
          </a:p>
          <a:p>
            <a:pPr marL="1314450" lvl="2" indent="-285750"/>
            <a:r>
              <a:rPr lang="en-US" dirty="0"/>
              <a:t>learn some new </a:t>
            </a:r>
            <a:r>
              <a:rPr lang="en-US" dirty="0" err="1"/>
              <a:t>geoms</a:t>
            </a:r>
            <a:r>
              <a:rPr lang="en-US" dirty="0"/>
              <a:t>, the functions that make particular kinds of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245F-EF62-49AE-5163-90BAD31F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BE5B-C1CF-3D2E-6D34-AB6FA30C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301B-EB32-3218-9CA4-E215ACB5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4681719" cy="368672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&lt;-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gapminder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mapping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gdpPercap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      y =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lifeExp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600" dirty="0"/>
              <a:t>We tell the core </a:t>
            </a:r>
            <a:r>
              <a:rPr lang="en-US" sz="1600" dirty="0" err="1"/>
              <a:t>ggplot</a:t>
            </a:r>
            <a:r>
              <a:rPr lang="en-US" sz="1600" dirty="0"/>
              <a:t> function what our data is.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+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  +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()+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geom_smooth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D7771-2EA8-F391-F40C-807C7077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F9268-C777-6982-2F85-92B8A621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45" y="927929"/>
            <a:ext cx="2768213" cy="2082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61EAE-1BBD-0982-9920-D92C95B5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945" y="2956332"/>
            <a:ext cx="2768213" cy="2082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767D6-32C1-827E-188A-96A5BE660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560" y="3010438"/>
            <a:ext cx="2653161" cy="19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D05C72-0C1A-B211-9137-5C961C5D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25" y="1693299"/>
            <a:ext cx="4800442" cy="3094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1E890-D82C-9949-B07C-BECA36063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7EB-BAB3-BEAB-6211-EB1CCE16B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8520600" cy="970471"/>
          </a:xfrm>
        </p:spPr>
        <p:txBody>
          <a:bodyPr/>
          <a:lstStyle/>
          <a:p>
            <a:r>
              <a:rPr lang="en-US" dirty="0"/>
              <a:t>Good labels are critical for making your plots accessible to a wider audience.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2097-BE8D-C30C-87E0-69EC7526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B68C5-49A8-DD35-DD74-F8BC0BED0FDD}"/>
              </a:ext>
            </a:extLst>
          </p:cNvPr>
          <p:cNvSpPr txBox="1"/>
          <p:nvPr/>
        </p:nvSpPr>
        <p:spPr>
          <a:xfrm>
            <a:off x="5368038" y="3630141"/>
            <a:ext cx="36531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labs(x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"x-axis label"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"y-axis label"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title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"Main title of the plot"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subtitle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"Sub-title of the plot"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caption = </a:t>
            </a:r>
            <a:r>
              <a:rPr lang="en-US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"Add caption"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3C41C-0426-DA45-1087-BD021BA6821C}"/>
              </a:ext>
            </a:extLst>
          </p:cNvPr>
          <p:cNvSpPr txBox="1"/>
          <p:nvPr/>
        </p:nvSpPr>
        <p:spPr>
          <a:xfrm>
            <a:off x="2863437" y="17640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5B004-D870-322B-6DAA-A74FB08CE2E4}"/>
              </a:ext>
            </a:extLst>
          </p:cNvPr>
          <p:cNvSpPr txBox="1"/>
          <p:nvPr/>
        </p:nvSpPr>
        <p:spPr>
          <a:xfrm>
            <a:off x="2309150" y="191613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36953-9BC2-101F-275C-27221A6A168B}"/>
              </a:ext>
            </a:extLst>
          </p:cNvPr>
          <p:cNvSpPr txBox="1"/>
          <p:nvPr/>
        </p:nvSpPr>
        <p:spPr>
          <a:xfrm>
            <a:off x="2309150" y="4747820"/>
            <a:ext cx="137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x-axis label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A6EED-20FB-F378-CF6D-6D99B6AEC45B}"/>
              </a:ext>
            </a:extLst>
          </p:cNvPr>
          <p:cNvSpPr txBox="1"/>
          <p:nvPr/>
        </p:nvSpPr>
        <p:spPr>
          <a:xfrm rot="16200000">
            <a:off x="-431975" y="3086819"/>
            <a:ext cx="137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y-axis label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B9266-4B31-8A9F-D727-641FD9D26065}"/>
              </a:ext>
            </a:extLst>
          </p:cNvPr>
          <p:cNvSpPr txBox="1"/>
          <p:nvPr/>
        </p:nvSpPr>
        <p:spPr>
          <a:xfrm>
            <a:off x="4372670" y="472065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903D72-D575-42DA-787E-975309B4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18" y="247574"/>
            <a:ext cx="1431644" cy="62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41785-887C-E8D0-D8D1-577EB9D11263}"/>
              </a:ext>
            </a:extLst>
          </p:cNvPr>
          <p:cNvSpPr txBox="1"/>
          <p:nvPr/>
        </p:nvSpPr>
        <p:spPr>
          <a:xfrm>
            <a:off x="5253039" y="2633723"/>
            <a:ext cx="35792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 + </a:t>
            </a:r>
            <a:r>
              <a:rPr lang="en-US" dirty="0" err="1"/>
              <a:t>geom_point</a:t>
            </a:r>
            <a:r>
              <a:rPr lang="en-US" dirty="0"/>
              <a:t>(alpha = 0.3) +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(color = "orange", se = FALSE, size = 2, method = "</a:t>
            </a:r>
            <a:r>
              <a:rPr lang="en-US" dirty="0" err="1"/>
              <a:t>lm</a:t>
            </a:r>
            <a:r>
              <a:rPr lang="en-US" dirty="0"/>
              <a:t>") +</a:t>
            </a:r>
          </a:p>
          <a:p>
            <a:r>
              <a:rPr lang="en-US" dirty="0"/>
              <a:t> 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70834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7109-2436-9FFD-3F5B-9740A675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A6110-8FC0-F782-105D-04FE5EF9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4347764" cy="1458778"/>
          </a:xfrm>
        </p:spPr>
        <p:txBody>
          <a:bodyPr/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 &lt;-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ggplot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(data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gapminder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mapping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(x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gdpPercap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y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lifeExp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color = continent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)) </a:t>
            </a: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 +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geom_point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() +  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geom_smooth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(method = "loess") +   scale_x_log10()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AB5B-0E33-8BE4-A5DA-21E760BC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3B91C-966D-9C82-2696-32BED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74" y="2767648"/>
            <a:ext cx="3017520" cy="1963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8C616-02DC-A062-C8E7-C818D2F40F32}"/>
              </a:ext>
            </a:extLst>
          </p:cNvPr>
          <p:cNvSpPr txBox="1"/>
          <p:nvPr/>
        </p:nvSpPr>
        <p:spPr>
          <a:xfrm>
            <a:off x="1338135" y="4731272"/>
            <a:ext cx="21818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Five separate smoothers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1ED8886-CE5C-E5D1-2525-5BD45E3655A5}"/>
              </a:ext>
            </a:extLst>
          </p:cNvPr>
          <p:cNvSpPr>
            <a:spLocks noChangeAspect="1"/>
          </p:cNvSpPr>
          <p:nvPr/>
        </p:nvSpPr>
        <p:spPr>
          <a:xfrm>
            <a:off x="4246072" y="3594289"/>
            <a:ext cx="640080" cy="31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31F4-A7DE-1F5C-776E-151B6B92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308" y="2785119"/>
            <a:ext cx="3017520" cy="1946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512DF-FBF9-1A1A-242B-6674BD307D0A}"/>
              </a:ext>
            </a:extLst>
          </p:cNvPr>
          <p:cNvSpPr txBox="1"/>
          <p:nvPr/>
        </p:nvSpPr>
        <p:spPr>
          <a:xfrm>
            <a:off x="4886152" y="4694938"/>
            <a:ext cx="29110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color is mapped to continent for the points </a:t>
            </a:r>
          </a:p>
          <a:p>
            <a:pPr algn="ctr"/>
            <a:r>
              <a:rPr lang="en-US" sz="1100"/>
              <a:t>but single smoother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06A54-963E-702B-1DA5-864C6B1F8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14" y="236756"/>
            <a:ext cx="1431644" cy="62871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699BB2-BA1B-9D57-DC05-05D8F9AD07B3}"/>
              </a:ext>
            </a:extLst>
          </p:cNvPr>
          <p:cNvSpPr txBox="1">
            <a:spLocks/>
          </p:cNvSpPr>
          <p:nvPr/>
        </p:nvSpPr>
        <p:spPr>
          <a:xfrm>
            <a:off x="4659464" y="1158618"/>
            <a:ext cx="4347764" cy="145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450"/>
              </a:spcBef>
              <a:spcAft>
                <a:spcPts val="9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3" marR="0" lvl="1" indent="-214313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 &lt;-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ggplot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(data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gapminder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mapping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(x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gdpPercap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y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lifeExp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)) </a:t>
            </a:r>
          </a:p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 +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geom_point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(mapping =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aes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400" dirty="0">
                <a:solidFill>
                  <a:srgbClr val="FF0000"/>
                </a:solidFill>
              </a:rPr>
              <a:t>color = continent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)) +   </a:t>
            </a:r>
            <a:r>
              <a:rPr lang="en-US" sz="1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geom_smooth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(method = "loess") +   scale_x_log10()</a:t>
            </a:r>
          </a:p>
        </p:txBody>
      </p:sp>
    </p:spTree>
    <p:extLst>
      <p:ext uri="{BB962C8B-B14F-4D97-AF65-F5344CB8AC3E}">
        <p14:creationId xmlns:p14="http://schemas.microsoft.com/office/powerpoint/2010/main" val="382335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FE01-9F51-DE5D-C6AE-E5C97113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B12E-C2CD-65C6-49D0-D0F26B6E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3947784" cy="3273833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 + </a:t>
            </a:r>
            <a:r>
              <a:rPr lang="en-US" dirty="0" err="1">
                <a:solidFill>
                  <a:srgbClr val="00B050"/>
                </a:solidFill>
              </a:rPr>
              <a:t>geom_point</a:t>
            </a:r>
            <a:r>
              <a:rPr lang="en-US" dirty="0">
                <a:solidFill>
                  <a:srgbClr val="00B050"/>
                </a:solidFill>
              </a:rPr>
              <a:t>(mapping = </a:t>
            </a:r>
            <a:r>
              <a:rPr lang="en-US" dirty="0" err="1">
                <a:solidFill>
                  <a:srgbClr val="00B050"/>
                </a:solidFill>
              </a:rPr>
              <a:t>aes</a:t>
            </a:r>
            <a:r>
              <a:rPr lang="en-US" dirty="0">
                <a:solidFill>
                  <a:srgbClr val="00B050"/>
                </a:solidFill>
              </a:rPr>
              <a:t>(color = log(pop))) + scale_x_log10()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91311-D2F4-1491-AE08-279F6FDA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35E4C-5D79-B39C-499E-5E47F4F8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1285"/>
            <a:ext cx="4228751" cy="2720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A2350-D290-AAAE-68EB-F5A712642577}"/>
              </a:ext>
            </a:extLst>
          </p:cNvPr>
          <p:cNvSpPr txBox="1"/>
          <p:nvPr/>
        </p:nvSpPr>
        <p:spPr>
          <a:xfrm>
            <a:off x="4572000" y="4068820"/>
            <a:ext cx="380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We can map the log of each country-year’s population (pop) to color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23145-E17A-3D5A-9CED-DD9D18C4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8" y="3921227"/>
            <a:ext cx="1431644" cy="6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6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DA1C-3808-C0C2-A533-480421EA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BEBA-2932-1B44-B1A3-8711ACB63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77" y="1112974"/>
            <a:ext cx="8520600" cy="738976"/>
          </a:xfrm>
        </p:spPr>
        <p:txBody>
          <a:bodyPr/>
          <a:lstStyle/>
          <a:p>
            <a:r>
              <a:rPr lang="en-US"/>
              <a:t>Finally, it is worth paying a little more attention to how </a:t>
            </a:r>
            <a:r>
              <a:rPr lang="en-US" err="1"/>
              <a:t>ggplot</a:t>
            </a:r>
            <a:r>
              <a:rPr lang="en-US"/>
              <a:t> draws its scales.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19CC4-5F89-D2F4-E543-42E1B723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07ECE-0F61-8AC8-5C54-41F5D2996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76"/>
          <a:stretch/>
        </p:blipFill>
        <p:spPr>
          <a:xfrm>
            <a:off x="1215342" y="1703282"/>
            <a:ext cx="1050606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76A9C-9CDB-3DE2-3DA7-04F1E68BD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25" t="25247" b="33915"/>
          <a:stretch/>
        </p:blipFill>
        <p:spPr>
          <a:xfrm>
            <a:off x="6793642" y="1595097"/>
            <a:ext cx="1038530" cy="210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90940C-1DE7-13C7-AA20-0E00212E08E3}"/>
              </a:ext>
            </a:extLst>
          </p:cNvPr>
          <p:cNvSpPr txBox="1"/>
          <p:nvPr/>
        </p:nvSpPr>
        <p:spPr>
          <a:xfrm>
            <a:off x="6421254" y="3805774"/>
            <a:ext cx="1879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Mapping continuous variables to the color aesthetic (marked at intervals in the legend.)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9552AF-CCCF-72A6-DBAF-2B88140B3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6"/>
          <a:stretch/>
        </p:blipFill>
        <p:spPr>
          <a:xfrm>
            <a:off x="3848292" y="1703282"/>
            <a:ext cx="1050607" cy="2011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55F85-38E6-EA8F-CFF3-E8A61A7599E9}"/>
              </a:ext>
            </a:extLst>
          </p:cNvPr>
          <p:cNvSpPr txBox="1"/>
          <p:nvPr/>
        </p:nvSpPr>
        <p:spPr>
          <a:xfrm>
            <a:off x="311700" y="3680641"/>
            <a:ext cx="25194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We mapped the continent variable to both color and fill. </a:t>
            </a:r>
          </a:p>
          <a:p>
            <a:pPr algn="ctr"/>
            <a:r>
              <a:rPr lang="en-US"/>
              <a:t>We then drew the figure and fitted a line for each continent.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F6A5A-5593-BE79-5303-94540D2DEF9E}"/>
              </a:ext>
            </a:extLst>
          </p:cNvPr>
          <p:cNvSpPr txBox="1"/>
          <p:nvPr/>
        </p:nvSpPr>
        <p:spPr>
          <a:xfrm>
            <a:off x="3231243" y="3680641"/>
            <a:ext cx="25194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We decided to simplify things by having only the points be colored by continent. </a:t>
            </a:r>
          </a:p>
        </p:txBody>
      </p:sp>
    </p:spTree>
    <p:extLst>
      <p:ext uri="{BB962C8B-B14F-4D97-AF65-F5344CB8AC3E}">
        <p14:creationId xmlns:p14="http://schemas.microsoft.com/office/powerpoint/2010/main" val="131300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B391-544B-276D-1721-FCFD4C30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Data and the “Group” Aesthetic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6FC9-3C87-9C30-06F4-54B1AC10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12972"/>
            <a:ext cx="3989956" cy="3455903"/>
          </a:xfrm>
        </p:spPr>
        <p:txBody>
          <a:bodyPr/>
          <a:lstStyle/>
          <a:p>
            <a:r>
              <a:rPr lang="en-US" dirty="0"/>
              <a:t>Using a different set of x and y in </a:t>
            </a:r>
            <a:r>
              <a:rPr lang="en-US" dirty="0" err="1"/>
              <a:t>gapminder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x = </a:t>
            </a:r>
            <a:r>
              <a:rPr lang="en-US" dirty="0">
                <a:solidFill>
                  <a:srgbClr val="00B050"/>
                </a:solidFill>
              </a:rPr>
              <a:t>year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y = </a:t>
            </a:r>
            <a:r>
              <a:rPr lang="en-US" dirty="0" err="1">
                <a:solidFill>
                  <a:srgbClr val="00B050"/>
                </a:solidFill>
              </a:rPr>
              <a:t>gdpPercap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Something has gone wrong in the figure. What happened?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28A6-281A-3EDF-8EC7-045A65EA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C3CE2-26D7-4A31-A6AF-35EF9ABDAEC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AA60B-CD16-A5FE-9D93-5BA06C55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12" y="1804825"/>
            <a:ext cx="4152900" cy="3124200"/>
          </a:xfrm>
          <a:prstGeom prst="rect">
            <a:avLst/>
          </a:prstGeom>
        </p:spPr>
      </p:pic>
      <p:sp>
        <p:nvSpPr>
          <p:cNvPr id="8" name="Explosion 2 7">
            <a:extLst>
              <a:ext uri="{FF2B5EF4-FFF2-40B4-BE49-F238E27FC236}">
                <a16:creationId xmlns:a16="http://schemas.microsoft.com/office/drawing/2014/main" id="{D77ED63B-BE53-BA50-C96E-823D2A7A9BB0}"/>
              </a:ext>
            </a:extLst>
          </p:cNvPr>
          <p:cNvSpPr/>
          <p:nvPr/>
        </p:nvSpPr>
        <p:spPr>
          <a:xfrm>
            <a:off x="1661190" y="3904161"/>
            <a:ext cx="2372810" cy="1024864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70DD6-BC0E-415F-739A-18C84BF7BA37}"/>
              </a:ext>
            </a:extLst>
          </p:cNvPr>
          <p:cNvSpPr txBox="1"/>
          <p:nvPr/>
        </p:nvSpPr>
        <p:spPr>
          <a:xfrm>
            <a:off x="2098134" y="4274915"/>
            <a:ext cx="13368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Healy_CH4.R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BBAD8-8DEF-186C-304D-CD8F7A5ABF2A}"/>
              </a:ext>
            </a:extLst>
          </p:cNvPr>
          <p:cNvSpPr txBox="1"/>
          <p:nvPr/>
        </p:nvSpPr>
        <p:spPr>
          <a:xfrm>
            <a:off x="5108713" y="949838"/>
            <a:ext cx="30413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 &lt;- </a:t>
            </a:r>
            <a:r>
              <a:rPr lang="en-US" dirty="0" err="1"/>
              <a:t>ggplot</a:t>
            </a:r>
            <a:r>
              <a:rPr lang="en-US" dirty="0"/>
              <a:t>(data = </a:t>
            </a:r>
            <a:r>
              <a:rPr lang="en-US" dirty="0" err="1"/>
              <a:t>gapminder</a:t>
            </a:r>
            <a:r>
              <a:rPr lang="en-US" dirty="0"/>
              <a:t>,</a:t>
            </a:r>
          </a:p>
          <a:p>
            <a:r>
              <a:rPr lang="en-US" dirty="0"/>
              <a:t>            mapping = </a:t>
            </a:r>
            <a:r>
              <a:rPr lang="en-US" dirty="0" err="1"/>
              <a:t>aes</a:t>
            </a:r>
            <a:r>
              <a:rPr lang="en-US" dirty="0"/>
              <a:t>(x = year,</a:t>
            </a:r>
          </a:p>
          <a:p>
            <a:r>
              <a:rPr lang="en-US" dirty="0"/>
              <a:t>                          y = </a:t>
            </a:r>
            <a:r>
              <a:rPr lang="en-US" dirty="0" err="1"/>
              <a:t>gdpPercap</a:t>
            </a:r>
            <a:r>
              <a:rPr lang="en-US" dirty="0"/>
              <a:t>))</a:t>
            </a:r>
          </a:p>
          <a:p>
            <a:r>
              <a:rPr lang="en-US" dirty="0"/>
              <a:t>p + </a:t>
            </a:r>
            <a:r>
              <a:rPr lang="en-US" dirty="0" err="1"/>
              <a:t>geom_line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495438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LehighPresentation-16x9template</Template>
  <TotalTime>1199</TotalTime>
  <Words>1071</Words>
  <Application>Microsoft Macintosh PowerPoint</Application>
  <PresentationFormat>On-screen Show (16:9)</PresentationFormat>
  <Paragraphs>124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Iosevka-Term-Light</vt:lpstr>
      <vt:lpstr>MinionPro</vt:lpstr>
      <vt:lpstr>Arial</vt:lpstr>
      <vt:lpstr>Wingdings</vt:lpstr>
      <vt:lpstr>Consolas</vt:lpstr>
      <vt:lpstr>Playfair Display</vt:lpstr>
      <vt:lpstr>Simple Light</vt:lpstr>
      <vt:lpstr>Business Analytics II (BIS 244 – Chapter 4)</vt:lpstr>
      <vt:lpstr>Chapter 4: Show the Right Numbers</vt:lpstr>
      <vt:lpstr>Chapter 3 vs Chapter 4</vt:lpstr>
      <vt:lpstr>Chapter 3 review</vt:lpstr>
      <vt:lpstr>Chapter 3 review</vt:lpstr>
      <vt:lpstr>Chapter 3 review</vt:lpstr>
      <vt:lpstr>Chapter 3 review</vt:lpstr>
      <vt:lpstr>Chapter 3 review</vt:lpstr>
      <vt:lpstr>Grouped Data and the “Group” Aesthetic</vt:lpstr>
      <vt:lpstr>Grouped Data and the “Group” Aesthetic</vt:lpstr>
      <vt:lpstr>Facet to Make Small Multiples</vt:lpstr>
      <vt:lpstr>Facet to Make Small Multiples</vt:lpstr>
      <vt:lpstr>Tuning the Facet Plots</vt:lpstr>
      <vt:lpstr>Tuning the Facet Plots</vt:lpstr>
      <vt:lpstr>Practice: Grouping Data &amp; Faceting</vt:lpstr>
      <vt:lpstr>Practice: Grouping Data &amp; Faceting</vt:lpstr>
      <vt:lpstr>Practice: Grouping Data &amp; Faceting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Come Here</dc:title>
  <dc:creator>Troy Adair</dc:creator>
  <cp:lastModifiedBy>Mehdi Davoodi</cp:lastModifiedBy>
  <cp:revision>1</cp:revision>
  <cp:lastPrinted>2022-08-15T13:46:24Z</cp:lastPrinted>
  <dcterms:created xsi:type="dcterms:W3CDTF">2018-08-25T20:40:28Z</dcterms:created>
  <dcterms:modified xsi:type="dcterms:W3CDTF">2022-09-20T12:00:47Z</dcterms:modified>
</cp:coreProperties>
</file>